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5" r:id="rId1"/>
  </p:sldMasterIdLst>
  <p:notesMasterIdLst>
    <p:notesMasterId r:id="rId74"/>
  </p:notesMasterIdLst>
  <p:handoutMasterIdLst>
    <p:handoutMasterId r:id="rId75"/>
  </p:handoutMasterIdLst>
  <p:sldIdLst>
    <p:sldId id="616" r:id="rId2"/>
    <p:sldId id="441" r:id="rId3"/>
    <p:sldId id="440" r:id="rId4"/>
    <p:sldId id="452" r:id="rId5"/>
    <p:sldId id="535" r:id="rId6"/>
    <p:sldId id="536" r:id="rId7"/>
    <p:sldId id="541" r:id="rId8"/>
    <p:sldId id="543" r:id="rId9"/>
    <p:sldId id="544" r:id="rId10"/>
    <p:sldId id="545" r:id="rId11"/>
    <p:sldId id="537" r:id="rId12"/>
    <p:sldId id="546" r:id="rId13"/>
    <p:sldId id="547" r:id="rId14"/>
    <p:sldId id="548" r:id="rId15"/>
    <p:sldId id="549" r:id="rId16"/>
    <p:sldId id="618" r:id="rId17"/>
    <p:sldId id="550" r:id="rId18"/>
    <p:sldId id="554" r:id="rId19"/>
    <p:sldId id="553" r:id="rId20"/>
    <p:sldId id="552" r:id="rId21"/>
    <p:sldId id="557" r:id="rId22"/>
    <p:sldId id="617" r:id="rId23"/>
    <p:sldId id="562" r:id="rId24"/>
    <p:sldId id="564" r:id="rId25"/>
    <p:sldId id="563" r:id="rId26"/>
    <p:sldId id="565" r:id="rId27"/>
    <p:sldId id="566" r:id="rId28"/>
    <p:sldId id="568" r:id="rId29"/>
    <p:sldId id="567" r:id="rId30"/>
    <p:sldId id="619" r:id="rId31"/>
    <p:sldId id="569" r:id="rId32"/>
    <p:sldId id="570" r:id="rId33"/>
    <p:sldId id="573" r:id="rId34"/>
    <p:sldId id="620" r:id="rId35"/>
    <p:sldId id="579" r:id="rId36"/>
    <p:sldId id="580" r:id="rId37"/>
    <p:sldId id="581" r:id="rId38"/>
    <p:sldId id="582" r:id="rId39"/>
    <p:sldId id="583" r:id="rId40"/>
    <p:sldId id="592" r:id="rId41"/>
    <p:sldId id="593" r:id="rId42"/>
    <p:sldId id="621" r:id="rId43"/>
    <p:sldId id="584" r:id="rId44"/>
    <p:sldId id="585" r:id="rId45"/>
    <p:sldId id="586" r:id="rId46"/>
    <p:sldId id="587" r:id="rId47"/>
    <p:sldId id="594" r:id="rId48"/>
    <p:sldId id="595" r:id="rId49"/>
    <p:sldId id="622" r:id="rId50"/>
    <p:sldId id="588" r:id="rId51"/>
    <p:sldId id="597" r:id="rId52"/>
    <p:sldId id="598" r:id="rId53"/>
    <p:sldId id="599" r:id="rId54"/>
    <p:sldId id="600" r:id="rId55"/>
    <p:sldId id="601" r:id="rId56"/>
    <p:sldId id="602" r:id="rId57"/>
    <p:sldId id="604" r:id="rId58"/>
    <p:sldId id="605" r:id="rId59"/>
    <p:sldId id="606" r:id="rId60"/>
    <p:sldId id="607" r:id="rId61"/>
    <p:sldId id="608" r:id="rId62"/>
    <p:sldId id="609" r:id="rId63"/>
    <p:sldId id="610" r:id="rId64"/>
    <p:sldId id="611" r:id="rId65"/>
    <p:sldId id="624" r:id="rId66"/>
    <p:sldId id="613" r:id="rId67"/>
    <p:sldId id="612" r:id="rId68"/>
    <p:sldId id="614" r:id="rId69"/>
    <p:sldId id="627" r:id="rId70"/>
    <p:sldId id="623" r:id="rId71"/>
    <p:sldId id="626" r:id="rId72"/>
    <p:sldId id="625" r:id="rId73"/>
  </p:sldIdLst>
  <p:sldSz cx="9144000" cy="6858000" type="screen4x3"/>
  <p:notesSz cx="6858000" cy="9144000"/>
  <p:defaultTextStyle>
    <a:defPPr>
      <a:defRPr lang="zh-CN"/>
    </a:defPPr>
    <a:lvl1pPr algn="ctr" rtl="0" fontAlgn="base">
      <a:spcBef>
        <a:spcPct val="0"/>
      </a:spcBef>
      <a:spcAft>
        <a:spcPct val="0"/>
      </a:spcAft>
      <a:defRPr sz="4400" kern="1200">
        <a:solidFill>
          <a:schemeClr val="bg2"/>
        </a:solidFill>
        <a:latin typeface="Tahoma" pitchFamily="34" charset="0"/>
        <a:ea typeface="宋体" pitchFamily="2" charset="-122"/>
        <a:cs typeface="+mn-cs"/>
      </a:defRPr>
    </a:lvl1pPr>
    <a:lvl2pPr marL="457200" algn="ctr" rtl="0" fontAlgn="base">
      <a:spcBef>
        <a:spcPct val="0"/>
      </a:spcBef>
      <a:spcAft>
        <a:spcPct val="0"/>
      </a:spcAft>
      <a:defRPr sz="4400" kern="1200">
        <a:solidFill>
          <a:schemeClr val="bg2"/>
        </a:solidFill>
        <a:latin typeface="Tahoma" pitchFamily="34" charset="0"/>
        <a:ea typeface="宋体" pitchFamily="2" charset="-122"/>
        <a:cs typeface="+mn-cs"/>
      </a:defRPr>
    </a:lvl2pPr>
    <a:lvl3pPr marL="914400" algn="ctr" rtl="0" fontAlgn="base">
      <a:spcBef>
        <a:spcPct val="0"/>
      </a:spcBef>
      <a:spcAft>
        <a:spcPct val="0"/>
      </a:spcAft>
      <a:defRPr sz="4400" kern="1200">
        <a:solidFill>
          <a:schemeClr val="bg2"/>
        </a:solidFill>
        <a:latin typeface="Tahoma" pitchFamily="34" charset="0"/>
        <a:ea typeface="宋体" pitchFamily="2" charset="-122"/>
        <a:cs typeface="+mn-cs"/>
      </a:defRPr>
    </a:lvl3pPr>
    <a:lvl4pPr marL="1371600" algn="ctr" rtl="0" fontAlgn="base">
      <a:spcBef>
        <a:spcPct val="0"/>
      </a:spcBef>
      <a:spcAft>
        <a:spcPct val="0"/>
      </a:spcAft>
      <a:defRPr sz="4400" kern="1200">
        <a:solidFill>
          <a:schemeClr val="bg2"/>
        </a:solidFill>
        <a:latin typeface="Tahoma" pitchFamily="34" charset="0"/>
        <a:ea typeface="宋体" pitchFamily="2" charset="-122"/>
        <a:cs typeface="+mn-cs"/>
      </a:defRPr>
    </a:lvl4pPr>
    <a:lvl5pPr marL="1828800" algn="ctr" rtl="0" fontAlgn="base">
      <a:spcBef>
        <a:spcPct val="0"/>
      </a:spcBef>
      <a:spcAft>
        <a:spcPct val="0"/>
      </a:spcAft>
      <a:defRPr sz="4400" kern="1200">
        <a:solidFill>
          <a:schemeClr val="bg2"/>
        </a:solidFill>
        <a:latin typeface="Tahoma" pitchFamily="34" charset="0"/>
        <a:ea typeface="宋体" pitchFamily="2" charset="-122"/>
        <a:cs typeface="+mn-cs"/>
      </a:defRPr>
    </a:lvl5pPr>
    <a:lvl6pPr marL="2286000" algn="l" defTabSz="914400" rtl="0" eaLnBrk="1" latinLnBrk="0" hangingPunct="1">
      <a:defRPr sz="4400" kern="1200">
        <a:solidFill>
          <a:schemeClr val="bg2"/>
        </a:solidFill>
        <a:latin typeface="Tahoma" pitchFamily="34" charset="0"/>
        <a:ea typeface="宋体" pitchFamily="2" charset="-122"/>
        <a:cs typeface="+mn-cs"/>
      </a:defRPr>
    </a:lvl6pPr>
    <a:lvl7pPr marL="2743200" algn="l" defTabSz="914400" rtl="0" eaLnBrk="1" latinLnBrk="0" hangingPunct="1">
      <a:defRPr sz="4400" kern="1200">
        <a:solidFill>
          <a:schemeClr val="bg2"/>
        </a:solidFill>
        <a:latin typeface="Tahoma" pitchFamily="34" charset="0"/>
        <a:ea typeface="宋体" pitchFamily="2" charset="-122"/>
        <a:cs typeface="+mn-cs"/>
      </a:defRPr>
    </a:lvl7pPr>
    <a:lvl8pPr marL="3200400" algn="l" defTabSz="914400" rtl="0" eaLnBrk="1" latinLnBrk="0" hangingPunct="1">
      <a:defRPr sz="4400" kern="1200">
        <a:solidFill>
          <a:schemeClr val="bg2"/>
        </a:solidFill>
        <a:latin typeface="Tahoma" pitchFamily="34" charset="0"/>
        <a:ea typeface="宋体" pitchFamily="2" charset="-122"/>
        <a:cs typeface="+mn-cs"/>
      </a:defRPr>
    </a:lvl8pPr>
    <a:lvl9pPr marL="3657600" algn="l" defTabSz="914400" rtl="0" eaLnBrk="1" latinLnBrk="0" hangingPunct="1">
      <a:defRPr sz="4400" kern="1200">
        <a:solidFill>
          <a:schemeClr val="bg2"/>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CCECFF"/>
    <a:srgbClr val="33CC33"/>
    <a:srgbClr val="FFFF00"/>
    <a:srgbClr val="003366"/>
    <a:srgbClr val="FF0000"/>
    <a:srgbClr val="FFFFFF"/>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360" autoAdjust="0"/>
    <p:restoredTop sz="86949" autoAdjust="0"/>
  </p:normalViewPr>
  <p:slideViewPr>
    <p:cSldViewPr>
      <p:cViewPr varScale="1">
        <p:scale>
          <a:sx n="40" d="100"/>
          <a:sy n="40" d="100"/>
        </p:scale>
        <p:origin x="-882" y="-11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670"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8" Type="http://schemas.openxmlformats.org/officeDocument/2006/relationships/slide" Target="slides/slide64.xml"/><Relationship Id="rId3" Type="http://schemas.openxmlformats.org/officeDocument/2006/relationships/slide" Target="slides/slide54.xml"/><Relationship Id="rId7" Type="http://schemas.openxmlformats.org/officeDocument/2006/relationships/slide" Target="slides/slide61.xml"/><Relationship Id="rId2" Type="http://schemas.openxmlformats.org/officeDocument/2006/relationships/slide" Target="slides/slide52.xml"/><Relationship Id="rId1" Type="http://schemas.openxmlformats.org/officeDocument/2006/relationships/slide" Target="slides/slide51.xml"/><Relationship Id="rId6" Type="http://schemas.openxmlformats.org/officeDocument/2006/relationships/slide" Target="slides/slide59.xml"/><Relationship Id="rId11" Type="http://schemas.openxmlformats.org/officeDocument/2006/relationships/slide" Target="slides/slide68.xml"/><Relationship Id="rId5" Type="http://schemas.openxmlformats.org/officeDocument/2006/relationships/slide" Target="slides/slide58.xml"/><Relationship Id="rId10" Type="http://schemas.openxmlformats.org/officeDocument/2006/relationships/slide" Target="slides/slide67.xml"/><Relationship Id="rId4" Type="http://schemas.openxmlformats.org/officeDocument/2006/relationships/slide" Target="slides/slide57.xml"/><Relationship Id="rId9" Type="http://schemas.openxmlformats.org/officeDocument/2006/relationships/slide" Target="slides/slide6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1" sz="1200">
                <a:solidFill>
                  <a:schemeClr val="tx1"/>
                </a:solidFill>
              </a:defRPr>
            </a:lvl1pPr>
          </a:lstStyle>
          <a:p>
            <a:pPr>
              <a:defRPr/>
            </a:pPr>
            <a:endParaRPr lang="en-US" altLang="zh-CN"/>
          </a:p>
        </p:txBody>
      </p:sp>
      <p:sp>
        <p:nvSpPr>
          <p:cNvPr id="10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solidFill>
                  <a:schemeClr val="tx1"/>
                </a:solidFill>
              </a:defRPr>
            </a:lvl1pPr>
          </a:lstStyle>
          <a:p>
            <a:pPr>
              <a:defRPr/>
            </a:pPr>
            <a:endParaRPr lang="en-US" altLang="zh-CN"/>
          </a:p>
        </p:txBody>
      </p:sp>
      <p:sp>
        <p:nvSpPr>
          <p:cNvPr id="10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1" sz="1200">
                <a:solidFill>
                  <a:schemeClr val="tx1"/>
                </a:solidFill>
              </a:defRPr>
            </a:lvl1pPr>
          </a:lstStyle>
          <a:p>
            <a:pPr>
              <a:defRPr/>
            </a:pPr>
            <a:endParaRPr lang="en-US" altLang="zh-CN"/>
          </a:p>
        </p:txBody>
      </p:sp>
      <p:sp>
        <p:nvSpPr>
          <p:cNvPr id="10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solidFill>
                  <a:schemeClr val="tx1"/>
                </a:solidFill>
              </a:defRPr>
            </a:lvl1pPr>
          </a:lstStyle>
          <a:p>
            <a:pPr>
              <a:defRPr/>
            </a:pPr>
            <a:fld id="{4C7024A9-68C3-4835-AFCA-0ECA37A0447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1" sz="1200">
                <a:solidFill>
                  <a:schemeClr val="tx1"/>
                </a:solidFill>
                <a:latin typeface="Times New Roman" pitchFamily="18" charset="0"/>
              </a:defRPr>
            </a:lvl1pPr>
          </a:lstStyle>
          <a:p>
            <a:pPr>
              <a:defRPr/>
            </a:pPr>
            <a:endParaRPr lang="en-US" altLang="zh-CN"/>
          </a:p>
        </p:txBody>
      </p:sp>
      <p:sp>
        <p:nvSpPr>
          <p:cNvPr id="2068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solidFill>
                  <a:schemeClr val="tx1"/>
                </a:solidFill>
                <a:latin typeface="Times New Roman" pitchFamily="18" charset="0"/>
              </a:defRPr>
            </a:lvl1pPr>
          </a:lstStyle>
          <a:p>
            <a:pPr>
              <a:defRPr/>
            </a:pPr>
            <a:endParaRPr lang="en-US" altLang="zh-CN"/>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68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68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1" sz="1200">
                <a:solidFill>
                  <a:schemeClr val="tx1"/>
                </a:solidFill>
                <a:latin typeface="Times New Roman" pitchFamily="18" charset="0"/>
              </a:defRPr>
            </a:lvl1pPr>
          </a:lstStyle>
          <a:p>
            <a:pPr>
              <a:defRPr/>
            </a:pPr>
            <a:endParaRPr lang="en-US" altLang="zh-CN"/>
          </a:p>
        </p:txBody>
      </p:sp>
      <p:sp>
        <p:nvSpPr>
          <p:cNvPr id="2068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solidFill>
                  <a:schemeClr val="tx1"/>
                </a:solidFill>
                <a:latin typeface="Times New Roman" pitchFamily="18" charset="0"/>
              </a:defRPr>
            </a:lvl1pPr>
          </a:lstStyle>
          <a:p>
            <a:pPr>
              <a:defRPr/>
            </a:pPr>
            <a:fld id="{B59EA0E1-8FD2-42CF-8C98-6BC95E50760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a:ln/>
        </p:spPr>
      </p:sp>
      <p:sp>
        <p:nvSpPr>
          <p:cNvPr id="82947" name="备注占位符 2"/>
          <p:cNvSpPr>
            <a:spLocks noGrp="1"/>
          </p:cNvSpPr>
          <p:nvPr>
            <p:ph type="body" idx="1"/>
          </p:nvPr>
        </p:nvSpPr>
        <p:spPr>
          <a:noFill/>
          <a:ln/>
        </p:spPr>
        <p:txBody>
          <a:bodyPr/>
          <a:lstStyle/>
          <a:p>
            <a:endParaRPr lang="zh-CN" altLang="en-US" smtClean="0"/>
          </a:p>
        </p:txBody>
      </p:sp>
      <p:sp>
        <p:nvSpPr>
          <p:cNvPr id="82948" name="灯片编号占位符 3"/>
          <p:cNvSpPr>
            <a:spLocks noGrp="1"/>
          </p:cNvSpPr>
          <p:nvPr>
            <p:ph type="sldNum" sz="quarter" idx="5"/>
          </p:nvPr>
        </p:nvSpPr>
        <p:spPr>
          <a:noFill/>
        </p:spPr>
        <p:txBody>
          <a:bodyPr/>
          <a:lstStyle/>
          <a:p>
            <a:fld id="{9EB013AB-5324-4E12-9FDE-0FE4F4B03472}" type="slidenum">
              <a:rPr lang="en-US" altLang="zh-CN"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90AA6F3F-3053-4BBB-88F7-A880C5AD4137}" type="slidenum">
              <a:rPr lang="en-US" altLang="zh-CN" smtClean="0"/>
              <a:pPr/>
              <a:t>12</a:t>
            </a:fld>
            <a:endParaRPr lang="en-US" altLang="zh-CN"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F2022EEE-B696-4C3D-8483-9969286123C6}" type="slidenum">
              <a:rPr lang="en-US" altLang="zh-CN" smtClean="0"/>
              <a:pPr/>
              <a:t>13</a:t>
            </a:fld>
            <a:endParaRPr lang="en-US" altLang="zh-CN"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266E4EB3-6D7B-4A8A-984B-AC603CAAD61C}" type="slidenum">
              <a:rPr lang="en-US" altLang="zh-CN" smtClean="0"/>
              <a:pPr/>
              <a:t>14</a:t>
            </a:fld>
            <a:endParaRPr lang="en-US" altLang="zh-CN"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7D4E1071-7966-48D5-9CC1-7E627801ECB8}" type="slidenum">
              <a:rPr lang="en-US" altLang="zh-CN" smtClean="0"/>
              <a:pPr/>
              <a:t>15</a:t>
            </a:fld>
            <a:endParaRPr lang="en-US" altLang="zh-CN"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algn="just" eaLnBrk="1" hangingPunct="1"/>
            <a:r>
              <a:rPr kumimoji="0" lang="zh-CN" altLang="en-US" b="1" smtClean="0">
                <a:solidFill>
                  <a:schemeClr val="hlink"/>
                </a:solidFill>
              </a:rPr>
              <a:t>相乘电路：基带信号可以是非矩形波</a:t>
            </a:r>
          </a:p>
          <a:p>
            <a:pPr algn="just" eaLnBrk="1" hangingPunct="1"/>
            <a:r>
              <a:rPr kumimoji="0" lang="zh-CN" altLang="en-US" b="1" smtClean="0">
                <a:solidFill>
                  <a:schemeClr val="hlink"/>
                </a:solidFill>
              </a:rPr>
              <a:t>开关电路：基带信号是矩形波</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E72B28E0-A62E-4A89-8429-C473F6A28ADB}" type="slidenum">
              <a:rPr lang="en-US" altLang="zh-CN" smtClean="0"/>
              <a:pPr/>
              <a:t>17</a:t>
            </a:fld>
            <a:endParaRPr lang="en-US" altLang="zh-CN"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4E282959-2DA2-4053-9A9B-56889DD0E2E8}" type="slidenum">
              <a:rPr lang="en-US" altLang="zh-CN" smtClean="0"/>
              <a:pPr/>
              <a:t>18</a:t>
            </a:fld>
            <a:endParaRPr lang="en-US" altLang="zh-CN"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036B3269-92F4-492E-895E-8B6B86E6BF8B}" type="slidenum">
              <a:rPr lang="en-US" altLang="zh-CN" smtClean="0"/>
              <a:pPr/>
              <a:t>19</a:t>
            </a:fld>
            <a:endParaRPr lang="en-US" altLang="zh-CN"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3B23975D-F23C-4312-87FF-D3C5FA88FBF6}" type="slidenum">
              <a:rPr lang="en-US" altLang="zh-CN" smtClean="0"/>
              <a:pPr/>
              <a:t>20</a:t>
            </a:fld>
            <a:endParaRPr lang="en-US" altLang="zh-CN"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F2FED2-1680-43E4-9309-5CDC1A1845E6}" type="slidenum">
              <a:rPr lang="en-US" altLang="zh-CN" smtClean="0"/>
              <a:pPr/>
              <a:t>23</a:t>
            </a:fld>
            <a:endParaRPr lang="en-US" altLang="zh-CN"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A0DE6D28-B81A-4136-9E34-7A728DE362E1}" type="slidenum">
              <a:rPr lang="en-US" altLang="zh-CN" smtClean="0"/>
              <a:pPr/>
              <a:t>24</a:t>
            </a:fld>
            <a:endParaRPr lang="en-US" altLang="zh-CN"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59724E0D-AFFA-4764-98E8-6F73AA9979E2}" type="slidenum">
              <a:rPr lang="en-US" altLang="zh-CN" smtClean="0"/>
              <a:pPr/>
              <a:t>4</a:t>
            </a:fld>
            <a:endParaRPr lang="en-US" altLang="zh-CN"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zh-CN" altLang="en-US" smtClean="0"/>
              <a:t>信道是指以传输媒质为基础的信号通道。</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683EDCB6-1CBB-4ACF-A38B-06AE2D9CD5A9}" type="slidenum">
              <a:rPr lang="en-US" altLang="zh-CN" smtClean="0"/>
              <a:pPr/>
              <a:t>25</a:t>
            </a:fld>
            <a:endParaRPr lang="en-US" altLang="zh-CN"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0175916C-ADFC-4E4B-9E98-7BAAE5B61C66}" type="slidenum">
              <a:rPr lang="en-US" altLang="zh-CN" smtClean="0"/>
              <a:pPr/>
              <a:t>26</a:t>
            </a:fld>
            <a:endParaRPr lang="en-US" altLang="zh-CN"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157CFE66-EE15-4D54-B06C-EF9D3192B7DD}" type="slidenum">
              <a:rPr lang="en-US" altLang="zh-CN" smtClean="0"/>
              <a:pPr/>
              <a:t>27</a:t>
            </a:fld>
            <a:endParaRPr lang="en-US" altLang="zh-CN"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algn="just" eaLnBrk="1" hangingPunct="1"/>
            <a:r>
              <a:rPr kumimoji="0" lang="zh-CN" altLang="en-US" b="1" dirty="0" smtClean="0">
                <a:solidFill>
                  <a:schemeClr val="hlink"/>
                </a:solidFill>
              </a:rPr>
              <a:t>调频法：相位连续的</a:t>
            </a:r>
          </a:p>
          <a:p>
            <a:pPr algn="just" eaLnBrk="1" hangingPunct="1"/>
            <a:r>
              <a:rPr kumimoji="0" lang="zh-CN" altLang="en-US" b="1" dirty="0" smtClean="0">
                <a:solidFill>
                  <a:schemeClr val="hlink"/>
                </a:solidFill>
              </a:rPr>
              <a:t>开关电路法：相位不连续的</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1FA29E0F-365D-4D31-86DB-C131BDB4302A}" type="slidenum">
              <a:rPr lang="en-US" altLang="zh-CN" smtClean="0"/>
              <a:pPr/>
              <a:t>28</a:t>
            </a:fld>
            <a:endParaRPr lang="en-US" altLang="zh-CN"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1BC70979-45F2-440D-AF5F-FA6F74EE735E}" type="slidenum">
              <a:rPr lang="en-US" altLang="zh-CN" smtClean="0"/>
              <a:pPr/>
              <a:t>29</a:t>
            </a:fld>
            <a:endParaRPr lang="en-US" altLang="zh-CN"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7BBB0947-2CE0-46ED-989F-A28B9934D9DA}" type="slidenum">
              <a:rPr lang="en-US" altLang="zh-CN" smtClean="0"/>
              <a:pPr/>
              <a:t>32</a:t>
            </a:fld>
            <a:endParaRPr lang="en-US" altLang="zh-CN"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1FB7BBC-083C-4D5F-A8C4-8F97935EB08B}" type="slidenum">
              <a:rPr lang="en-US" altLang="zh-CN" smtClean="0"/>
              <a:pPr/>
              <a:t>33</a:t>
            </a:fld>
            <a:endParaRPr lang="en-US" altLang="zh-CN"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B59EA0E1-8FD2-42CF-8C98-6BC95E507601}" type="slidenum">
              <a:rPr lang="en-US" altLang="zh-CN" smtClean="0"/>
              <a:pPr>
                <a:defRPr/>
              </a:pPr>
              <a:t>34</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ACF8D120-F468-4CB4-899D-D09E6655B351}" type="slidenum">
              <a:rPr lang="en-US" altLang="zh-CN" smtClean="0"/>
              <a:pPr/>
              <a:t>35</a:t>
            </a:fld>
            <a:endParaRPr lang="en-US" altLang="zh-CN"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E83C46C4-0D01-4AED-8CA4-A535AFA75C2A}" type="slidenum">
              <a:rPr lang="en-US" altLang="zh-CN" smtClean="0"/>
              <a:pPr/>
              <a:t>36</a:t>
            </a:fld>
            <a:endParaRPr lang="en-US" altLang="zh-CN"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D8ABB85D-7F1F-4FF7-B596-7305D7D1C480}" type="slidenum">
              <a:rPr lang="en-US" altLang="zh-CN" smtClean="0"/>
              <a:pPr/>
              <a:t>5</a:t>
            </a:fld>
            <a:endParaRPr lang="en-US" altLang="zh-CN"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6E06B166-71CA-4C80-B7B1-7727BF0D8C24}" type="slidenum">
              <a:rPr lang="en-US" altLang="zh-CN" smtClean="0"/>
              <a:pPr/>
              <a:t>37</a:t>
            </a:fld>
            <a:endParaRPr lang="en-US" altLang="zh-CN"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ED7C62B3-339B-468F-B1F2-C096F80B4F75}" type="slidenum">
              <a:rPr lang="en-US" altLang="zh-CN" smtClean="0"/>
              <a:pPr/>
              <a:t>38</a:t>
            </a:fld>
            <a:endParaRPr lang="en-US" altLang="zh-CN"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1867B013-A978-49AE-8BB2-2D9817F604D7}" type="slidenum">
              <a:rPr lang="en-US" altLang="zh-CN" smtClean="0"/>
              <a:pPr/>
              <a:t>39</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BF5B2567-277F-41B9-858F-C92DA0C38F0B}" type="slidenum">
              <a:rPr lang="en-US" altLang="zh-CN" smtClean="0"/>
              <a:pPr/>
              <a:t>40</a:t>
            </a:fld>
            <a:endParaRPr lang="en-US" altLang="zh-CN"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1563BF29-79B3-4253-A08A-B270CFB8CEFB}" type="slidenum">
              <a:rPr lang="en-US" altLang="zh-CN" smtClean="0"/>
              <a:pPr/>
              <a:t>41</a:t>
            </a:fld>
            <a:endParaRPr lang="en-US" altLang="zh-CN"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D710CC8E-3951-49DE-85A5-BC5DAFB23B6C}" type="slidenum">
              <a:rPr lang="en-US" altLang="zh-CN" smtClean="0"/>
              <a:pPr/>
              <a:t>43</a:t>
            </a:fld>
            <a:endParaRPr lang="en-US" altLang="zh-CN"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52CECCCC-6F2E-40BA-AA76-940C091E83B2}" type="slidenum">
              <a:rPr lang="en-US" altLang="zh-CN" smtClean="0"/>
              <a:pPr/>
              <a:t>44</a:t>
            </a:fld>
            <a:endParaRPr lang="en-US" altLang="zh-CN"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888B3B9-0616-4638-9BEA-CA1B78B94B1B}" type="slidenum">
              <a:rPr lang="en-US" altLang="zh-CN" smtClean="0"/>
              <a:pPr/>
              <a:t>45</a:t>
            </a:fld>
            <a:endParaRPr lang="en-US" altLang="zh-CN"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20240D60-E4B5-4CE6-857C-575F9769FE96}" type="slidenum">
              <a:rPr lang="en-US" altLang="zh-CN" smtClean="0"/>
              <a:pPr/>
              <a:t>46</a:t>
            </a:fld>
            <a:endParaRPr lang="en-US" altLang="zh-CN"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F613B34B-8378-45FA-B2E1-8CAA5E49ECAE}" type="slidenum">
              <a:rPr lang="en-US" altLang="zh-CN" smtClean="0"/>
              <a:pPr/>
              <a:t>47</a:t>
            </a:fld>
            <a:endParaRPr lang="en-US" altLang="zh-CN"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6AE0B6C8-0EFC-49C6-A29F-FFA20B121782}" type="slidenum">
              <a:rPr lang="en-US" altLang="zh-CN" smtClean="0"/>
              <a:pPr/>
              <a:t>6</a:t>
            </a:fld>
            <a:endParaRPr lang="en-US" altLang="zh-CN"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C4958AC-AEDB-4035-865D-D23919FCD6E3}" type="slidenum">
              <a:rPr lang="en-US" altLang="zh-CN" smtClean="0"/>
              <a:pPr/>
              <a:t>48</a:t>
            </a:fld>
            <a:endParaRPr lang="en-US" altLang="zh-CN"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DF0C1E3F-23A5-4FC8-A37D-FEF0E14C2BA5}" type="slidenum">
              <a:rPr lang="en-US" altLang="zh-CN" smtClean="0"/>
              <a:pPr/>
              <a:t>50</a:t>
            </a:fld>
            <a:endParaRPr lang="en-US" altLang="zh-CN"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37EED315-F43B-4335-97CF-513B5FF26A06}" type="slidenum">
              <a:rPr lang="en-US" altLang="zh-CN" smtClean="0"/>
              <a:pPr/>
              <a:t>7</a:t>
            </a:fld>
            <a:endParaRPr lang="en-US" altLang="zh-CN"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5542344D-ED34-4846-AC6C-0C7636D0FCAC}" type="slidenum">
              <a:rPr lang="en-US" altLang="zh-CN" smtClean="0"/>
              <a:pPr/>
              <a:t>8</a:t>
            </a:fld>
            <a:endParaRPr lang="en-US" altLang="zh-CN"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64432109-3742-4E59-902A-28CDC958297C}" type="slidenum">
              <a:rPr lang="en-US" altLang="zh-CN" smtClean="0"/>
              <a:pPr/>
              <a:t>9</a:t>
            </a:fld>
            <a:endParaRPr lang="en-US" altLang="zh-CN"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396C6FE4-E9F2-4407-87E2-84FCC135C944}" type="slidenum">
              <a:rPr lang="en-US" altLang="zh-CN" smtClean="0"/>
              <a:pPr/>
              <a:t>10</a:t>
            </a:fld>
            <a:endParaRPr lang="en-US" altLang="zh-CN"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A3788302-4338-4648-B7D9-97CE6D4CFAE3}" type="slidenum">
              <a:rPr lang="en-US" altLang="zh-CN" smtClean="0"/>
              <a:pPr/>
              <a:t>11</a:t>
            </a:fld>
            <a:endParaRPr lang="en-US" altLang="zh-CN"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algn="just"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smtClean="0"/>
              <a:t>单击此处编辑母版标题样式</a:t>
            </a:r>
            <a:endParaRPr lang="zh-CN" altLang="en-US"/>
          </a:p>
        </p:txBody>
      </p:sp>
      <p:sp>
        <p:nvSpPr>
          <p:cNvPr id="9219"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smtClean="0"/>
              <a:t>单击此处编辑母版副标题样式</a:t>
            </a:r>
            <a:endParaRPr lang="zh-CN" altLang="en-US"/>
          </a:p>
        </p:txBody>
      </p:sp>
      <p:sp>
        <p:nvSpPr>
          <p:cNvPr id="9220" name="Rectangle 4"/>
          <p:cNvSpPr>
            <a:spLocks noGrp="1" noChangeArrowheads="1"/>
          </p:cNvSpPr>
          <p:nvPr>
            <p:ph type="dt" sz="half" idx="2"/>
          </p:nvPr>
        </p:nvSpPr>
        <p:spPr>
          <a:xfrm>
            <a:off x="301625" y="6245225"/>
            <a:ext cx="2289175" cy="476250"/>
          </a:xfrm>
        </p:spPr>
        <p:txBody>
          <a:bodyPr/>
          <a:lstStyle>
            <a:lvl1pPr>
              <a:defRPr/>
            </a:lvl1pPr>
          </a:lstStyle>
          <a:p>
            <a:pPr>
              <a:defRPr/>
            </a:pPr>
            <a:fld id="{C048AB4E-3433-4111-B884-B1D4A1D0980F}" type="datetime1">
              <a:rPr lang="zh-CN" altLang="en-US" smtClean="0"/>
              <a:pPr>
                <a:defRPr/>
              </a:pPr>
              <a:t>2015/5/11</a:t>
            </a:fld>
            <a:endParaRPr lang="en-US" altLang="zh-CN"/>
          </a:p>
        </p:txBody>
      </p:sp>
      <p:sp>
        <p:nvSpPr>
          <p:cNvPr id="9221" name="Rectangle 5"/>
          <p:cNvSpPr>
            <a:spLocks noGrp="1" noChangeArrowheads="1"/>
          </p:cNvSpPr>
          <p:nvPr>
            <p:ph type="ftr" sz="quarter" idx="3"/>
          </p:nvPr>
        </p:nvSpPr>
        <p:spPr>
          <a:xfrm>
            <a:off x="3124200" y="6245225"/>
            <a:ext cx="2895600" cy="476250"/>
          </a:xfrm>
        </p:spPr>
        <p:txBody>
          <a:bodyPr/>
          <a:lstStyle>
            <a:lvl1pPr>
              <a:defRPr/>
            </a:lvl1pPr>
          </a:lstStyle>
          <a:p>
            <a:pPr>
              <a:defRPr/>
            </a:pPr>
            <a:endParaRPr lang="en-US" altLang="zh-CN"/>
          </a:p>
        </p:txBody>
      </p:sp>
      <p:sp>
        <p:nvSpPr>
          <p:cNvPr id="9222" name="Rectangle 6"/>
          <p:cNvSpPr>
            <a:spLocks noGrp="1" noChangeArrowheads="1"/>
          </p:cNvSpPr>
          <p:nvPr>
            <p:ph type="sldNum" sz="quarter" idx="4"/>
          </p:nvPr>
        </p:nvSpPr>
        <p:spPr>
          <a:xfrm>
            <a:off x="6553200" y="6245225"/>
            <a:ext cx="2289175" cy="476250"/>
          </a:xfrm>
        </p:spPr>
        <p:txBody>
          <a:bodyPr/>
          <a:lstStyle>
            <a:lvl1pPr>
              <a:defRPr/>
            </a:lvl1pPr>
          </a:lstStyle>
          <a:p>
            <a:pPr>
              <a:defRPr/>
            </a:pPr>
            <a:fld id="{33246848-0E42-46CA-A82D-5F27541B7072}" type="slidenum">
              <a:rPr lang="en-US" altLang="zh-CN" smtClean="0"/>
              <a:pPr>
                <a:defRPr/>
              </a:pPr>
              <a:t>‹#›</a:t>
            </a:fld>
            <a:endParaRPr lang="en-US" altLang="zh-CN"/>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0" fill="hold">
                                          <p:stCondLst>
                                            <p:cond delay="0"/>
                                          </p:stCondLst>
                                        </p:cTn>
                                        <p:tgtEl>
                                          <p:spTgt spid="9218"/>
                                        </p:tgtEl>
                                        <p:attrNameLst>
                                          <p:attrName>style.visibility</p:attrName>
                                        </p:attrNameLst>
                                      </p:cBhvr>
                                      <p:to>
                                        <p:strVal val="visible"/>
                                      </p:to>
                                    </p:set>
                                    <p:anim calcmode="lin" valueType="num">
                                      <p:cBhvr>
                                        <p:cTn id="7" dur="2000" fill="hold"/>
                                        <p:tgtEl>
                                          <p:spTgt spid="9218"/>
                                        </p:tgtEl>
                                        <p:attrNameLst>
                                          <p:attrName>ppt_w</p:attrName>
                                        </p:attrNameLst>
                                      </p:cBhvr>
                                      <p:tavLst>
                                        <p:tav tm="0">
                                          <p:val>
                                            <p:strVal val="#ppt_w"/>
                                          </p:val>
                                        </p:tav>
                                        <p:tav tm="100000">
                                          <p:val>
                                            <p:strVal val="#ppt_w"/>
                                          </p:val>
                                        </p:tav>
                                      </p:tavLst>
                                    </p:anim>
                                    <p:anim calcmode="lin" valueType="num">
                                      <p:cBhvr>
                                        <p:cTn id="8" dur="2000" fill="hold"/>
                                        <p:tgtEl>
                                          <p:spTgt spid="9218"/>
                                        </p:tgtEl>
                                        <p:attrNameLst>
                                          <p:attrName>ppt_h</p:attrName>
                                        </p:attrNameLst>
                                      </p:cBhvr>
                                      <p:tavLst>
                                        <p:tav tm="0">
                                          <p:val>
                                            <p:strVal val="#ppt_h"/>
                                          </p:val>
                                        </p:tav>
                                        <p:tav tm="29800">
                                          <p:val>
                                            <p:strVal val="#ppt_h/2"/>
                                          </p:val>
                                        </p:tav>
                                        <p:tav tm="39800">
                                          <p:val>
                                            <p:strVal val="#ppt_h"/>
                                          </p:val>
                                        </p:tav>
                                        <p:tav tm="50000">
                                          <p:val>
                                            <p:strVal val="#ppt_h/2"/>
                                          </p:val>
                                        </p:tav>
                                        <p:tav tm="59700">
                                          <p:val>
                                            <p:strVal val="#ppt_h"/>
                                          </p:val>
                                        </p:tav>
                                        <p:tav tm="69800">
                                          <p:val>
                                            <p:strVal val="#ppt_h/2"/>
                                          </p:val>
                                        </p:tav>
                                        <p:tav tm="79900">
                                          <p:val>
                                            <p:strVal val="#ppt_h"/>
                                          </p:val>
                                        </p:tav>
                                        <p:tav tm="100000">
                                          <p:val>
                                            <p:strVal val="#ppt_h"/>
                                          </p:val>
                                        </p:tav>
                                      </p:tavLst>
                                    </p:anim>
                                    <p:anim calcmode="lin" valueType="num">
                                      <p:cBhvr>
                                        <p:cTn id="9" dur="2000" fill="hold"/>
                                        <p:tgtEl>
                                          <p:spTgt spid="9218"/>
                                        </p:tgtEl>
                                        <p:attrNameLst>
                                          <p:attrName>ppt_x</p:attrName>
                                        </p:attrNameLst>
                                      </p:cBhvr>
                                      <p:tavLst>
                                        <p:tav tm="0">
                                          <p:val>
                                            <p:strVal val="#ppt_x-.4"/>
                                          </p:val>
                                        </p:tav>
                                        <p:tav tm="100000">
                                          <p:val>
                                            <p:strVal val="#ppt_x"/>
                                          </p:val>
                                        </p:tav>
                                      </p:tavLst>
                                    </p:anim>
                                    <p:anim calcmode="lin" valueType="num">
                                      <p:cBhvr>
                                        <p:cTn id="10" dur="2000" fill="hold"/>
                                        <p:tgtEl>
                                          <p:spTgt spid="9218"/>
                                        </p:tgtEl>
                                        <p:attrNameLst>
                                          <p:attrName>ppt_y</p:attrName>
                                        </p:attrNameLst>
                                      </p:cBhvr>
                                      <p:tavLst>
                                        <p:tav tm="0">
                                          <p:val>
                                            <p:strVal val="#ppt_y-.5"/>
                                          </p:val>
                                        </p:tav>
                                        <p:tav tm="19900">
                                          <p:val>
                                            <p:strVal val="#ppt_y-.2"/>
                                          </p:val>
                                        </p:tav>
                                        <p:tav tm="29800">
                                          <p:val>
                                            <p:strVal val="#ppt_y"/>
                                          </p:val>
                                        </p:tav>
                                        <p:tav tm="39800">
                                          <p:val>
                                            <p:strVal val="#ppt_y-.15"/>
                                          </p:val>
                                        </p:tav>
                                        <p:tav tm="50000">
                                          <p:val>
                                            <p:strVal val="#ppt_y"/>
                                          </p:val>
                                        </p:tav>
                                        <p:tav tm="59700">
                                          <p:val>
                                            <p:strVal val="#ppt_y-.1"/>
                                          </p:val>
                                        </p:tav>
                                        <p:tav tm="69800">
                                          <p:val>
                                            <p:strVal val="#ppt_y"/>
                                          </p:val>
                                        </p:tav>
                                        <p:tav tm="79900">
                                          <p:val>
                                            <p:strVal val="#ppt_y-.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dur="0" fill="hold">
                                          <p:stCondLst>
                                            <p:cond delay="0"/>
                                          </p:stCondLst>
                                        </p:cTn>
                                        <p:tgtEl>
                                          <p:spTgt spid="9219">
                                            <p:txEl>
                                              <p:pRg st="0" end="0"/>
                                            </p:txEl>
                                          </p:spTgt>
                                        </p:tgtEl>
                                        <p:attrNameLst>
                                          <p:attrName>style.visibility</p:attrName>
                                        </p:attrNameLst>
                                      </p:cBhvr>
                                      <p:to>
                                        <p:strVal val="visible"/>
                                      </p:to>
                                    </p:set>
                                    <p:animEffect transition="in" filter="fade">
                                      <p:cBhvr>
                                        <p:cTn id="15" dur="500">
                                          <p:stCondLst>
                                            <p:cond delay="0"/>
                                          </p:stCondLst>
                                        </p:cTn>
                                        <p:tgtEl>
                                          <p:spTgt spid="9219">
                                            <p:txEl>
                                              <p:pRg st="0" end="0"/>
                                            </p:txEl>
                                          </p:spTgt>
                                        </p:tgtEl>
                                      </p:cBhvr>
                                    </p:animEffect>
                                    <p:anim calcmode="lin" valueType="num">
                                      <p:cBhvr>
                                        <p:cTn id="16" dur="500" fill="hold">
                                          <p:stCondLst>
                                            <p:cond delay="0"/>
                                          </p:stCondLst>
                                        </p:cTn>
                                        <p:tgtEl>
                                          <p:spTgt spid="9219">
                                            <p:txEl>
                                              <p:pRg st="0" end="0"/>
                                            </p:txEl>
                                          </p:spTgt>
                                        </p:tgtEl>
                                        <p:attrNameLst>
                                          <p:attrName>ppt_x</p:attrName>
                                        </p:attrNameLst>
                                      </p:cBhvr>
                                      <p:tavLst>
                                        <p:tav tm="0">
                                          <p:val>
                                            <p:strVal val="#ppt_x-.1"/>
                                          </p:val>
                                        </p:tav>
                                        <p:tav tm="100000">
                                          <p:val>
                                            <p:strVal val="#ppt_x"/>
                                          </p:val>
                                        </p:tav>
                                      </p:tavLst>
                                    </p:anim>
                                    <p:anim calcmode="lin" valueType="num">
                                      <p:cBhvr>
                                        <p:cTn id="17" dur="500" fill="hold">
                                          <p:stCondLst>
                                            <p:cond delay="0"/>
                                          </p:stCondLst>
                                        </p:cTn>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tmplLst>
          <p:tmpl lvl="1">
            <p:tnLst>
              <p:par>
                <p:cTn presetID="40" presetClass="entr" presetSubtype="0" fill="hold" nodeType="clickEffect">
                  <p:stCondLst>
                    <p:cond delay="0"/>
                  </p:stCondLst>
                  <p:iterate type="lt">
                    <p:tmPct val="10000"/>
                  </p:iterate>
                  <p:childTnLst>
                    <p:set>
                      <p:cBhvr>
                        <p:cTn dur="0" fill="hold">
                          <p:stCondLst>
                            <p:cond delay="0"/>
                          </p:stCondLst>
                        </p:cTn>
                        <p:tgtEl>
                          <p:spTgt spid="9219"/>
                        </p:tgtEl>
                        <p:attrNameLst>
                          <p:attrName>style.visibility</p:attrName>
                        </p:attrNameLst>
                      </p:cBhvr>
                      <p:to>
                        <p:strVal val="visible"/>
                      </p:to>
                    </p:set>
                    <p:animEffect transition="in" filter="fade">
                      <p:cBhvr>
                        <p:cTn dur="500">
                          <p:stCondLst>
                            <p:cond delay="0"/>
                          </p:stCondLst>
                        </p:cTn>
                        <p:tgtEl>
                          <p:spTgt spid="9219"/>
                        </p:tgtEl>
                      </p:cBhvr>
                    </p:animEffect>
                    <p:anim calcmode="lin" valueType="num">
                      <p:cBhvr>
                        <p:cTn dur="500" fill="hold">
                          <p:stCondLst>
                            <p:cond delay="0"/>
                          </p:stCondLst>
                        </p:cTn>
                        <p:tgtEl>
                          <p:spTgt spid="9219"/>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921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D4060F65-38C2-41A1-BA7C-7027AA1D85B4}" type="slidenum">
              <a:rPr lang="en-US" altLang="zh-CN" smtClean="0"/>
              <a:pPr>
                <a:defRPr/>
              </a:pPr>
              <a:t>‹#›</a:t>
            </a:fld>
            <a:endParaRPr lang="en-US" altLang="zh-CN"/>
          </a:p>
        </p:txBody>
      </p:sp>
    </p:spTree>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7" cy="5641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381000"/>
            <a:ext cx="6253163" cy="5641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DDEF57D6-BF25-49C6-8FF4-D0B7427DDA58}" type="slidenum">
              <a:rPr lang="en-US" altLang="zh-CN" smtClean="0"/>
              <a:pPr>
                <a:defRPr/>
              </a:pPr>
              <a:t>‹#›</a:t>
            </a:fld>
            <a:endParaRPr lang="en-US" altLang="zh-CN"/>
          </a:p>
        </p:txBody>
      </p:sp>
    </p:spTree>
  </p:cSld>
  <p:clrMapOvr>
    <a:masterClrMapping/>
  </p:clrMapOvr>
  <p:transition>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3810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752600"/>
            <a:ext cx="4194175" cy="42703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194175" cy="42703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301625" y="6172200"/>
            <a:ext cx="2289175" cy="476250"/>
          </a:xfrm>
        </p:spPr>
        <p:txBody>
          <a:bodyPr/>
          <a:lstStyle>
            <a:lvl1pPr>
              <a:defRPr/>
            </a:lvl1pPr>
          </a:lstStyle>
          <a:p>
            <a:pPr>
              <a:defRPr/>
            </a:pPr>
            <a:endParaRPr lang="zh-CN" altLang="zh-CN"/>
          </a:p>
        </p:txBody>
      </p:sp>
      <p:sp>
        <p:nvSpPr>
          <p:cNvPr id="6" name="页脚占位符 5"/>
          <p:cNvSpPr>
            <a:spLocks noGrp="1"/>
          </p:cNvSpPr>
          <p:nvPr>
            <p:ph type="ftr" sz="quarter" idx="11"/>
          </p:nvPr>
        </p:nvSpPr>
        <p:spPr>
          <a:xfrm>
            <a:off x="3124200" y="6172200"/>
            <a:ext cx="2895600" cy="476250"/>
          </a:xfrm>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6553200" y="6172200"/>
            <a:ext cx="2289175" cy="476250"/>
          </a:xfrm>
        </p:spPr>
        <p:txBody>
          <a:bodyPr/>
          <a:lstStyle>
            <a:lvl1pPr>
              <a:defRPr/>
            </a:lvl1pPr>
          </a:lstStyle>
          <a:p>
            <a:pPr>
              <a:defRPr/>
            </a:pPr>
            <a:fld id="{16DCAF97-FDB1-411D-AD93-61BC2F6898D3}" type="slidenum">
              <a:rPr lang="en-US" altLang="zh-CN" smtClean="0"/>
              <a:pPr>
                <a:defRPr/>
              </a:pPr>
              <a:t>‹#›</a:t>
            </a:fld>
            <a:endParaRPr lang="en-US" altLang="zh-CN"/>
          </a:p>
        </p:txBody>
      </p:sp>
    </p:spTree>
  </p:cSld>
  <p:clrMapOvr>
    <a:masterClrMapping/>
  </p:clrMapOvr>
  <p:transition>
    <p:push dir="r"/>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1150938" y="476250"/>
            <a:ext cx="7793037" cy="8953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5145088" y="2017713"/>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5145088" y="4151313"/>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11"/>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13"/>
          <p:cNvSpPr>
            <a:spLocks noGrp="1" noChangeArrowheads="1"/>
          </p:cNvSpPr>
          <p:nvPr>
            <p:ph type="sldNum" sz="quarter" idx="12"/>
          </p:nvPr>
        </p:nvSpPr>
        <p:spPr>
          <a:ln/>
        </p:spPr>
        <p:txBody>
          <a:bodyPr/>
          <a:lstStyle>
            <a:lvl1pPr>
              <a:defRPr/>
            </a:lvl1pPr>
          </a:lstStyle>
          <a:p>
            <a:pPr>
              <a:defRPr/>
            </a:pPr>
            <a:fld id="{BA0FC96A-9EE7-4D2B-888D-9793C36C959A}"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AC0DC47-C4B5-4A68-B282-512D0815951C}" type="slidenum">
              <a:rPr lang="en-US" altLang="zh-CN" smtClean="0"/>
              <a:pPr>
                <a:defRPr/>
              </a:pPr>
              <a:t>‹#›</a:t>
            </a:fld>
            <a:endParaRPr lang="en-US" altLang="zh-CN"/>
          </a:p>
        </p:txBody>
      </p:sp>
    </p:spTree>
  </p:cSld>
  <p:clrMapOvr>
    <a:masterClrMapping/>
  </p:clrMapOvr>
  <p:transition>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1C553929-8E62-4D0D-BA1E-086FC7A3E84B}" type="slidenum">
              <a:rPr lang="en-US" altLang="zh-CN" smtClean="0"/>
              <a:pPr>
                <a:defRPr/>
              </a:pPr>
              <a:t>‹#›</a:t>
            </a:fld>
            <a:endParaRPr lang="en-US" altLang="zh-CN"/>
          </a:p>
        </p:txBody>
      </p:sp>
    </p:spTree>
  </p:cSld>
  <p:clrMapOvr>
    <a:masterClrMapping/>
  </p:clrMapOvr>
  <p:transition>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zh-CN"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C32DB35F-731E-4017-B9DB-B8182C76E6AC}" type="slidenum">
              <a:rPr lang="en-US" altLang="zh-CN" smtClean="0"/>
              <a:pPr>
                <a:defRPr/>
              </a:pPr>
              <a:t>‹#›</a:t>
            </a:fld>
            <a:endParaRPr lang="en-US" altLang="zh-CN"/>
          </a:p>
        </p:txBody>
      </p:sp>
    </p:spTree>
  </p:cSld>
  <p:clrMapOvr>
    <a:masterClrMapping/>
  </p:clrMapOvr>
  <p:transition>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zh-CN"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pPr>
              <a:defRPr/>
            </a:pPr>
            <a:fld id="{49A67F8C-AF28-4AB2-93BB-B0B6A5FF3269}" type="slidenum">
              <a:rPr lang="en-US" altLang="zh-CN" smtClean="0"/>
              <a:pPr>
                <a:defRPr/>
              </a:pPr>
              <a:t>‹#›</a:t>
            </a:fld>
            <a:endParaRPr lang="en-US" altLang="zh-CN"/>
          </a:p>
        </p:txBody>
      </p:sp>
    </p:spTree>
  </p:cSld>
  <p:clrMapOvr>
    <a:masterClrMapping/>
  </p:clrMapOvr>
  <p:transition>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zh-CN"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pPr>
              <a:defRPr/>
            </a:pPr>
            <a:fld id="{CF48AD24-BF88-4FBB-9A58-71D163DDC7E0}" type="slidenum">
              <a:rPr lang="en-US" altLang="zh-CN" smtClean="0"/>
              <a:pPr>
                <a:defRPr/>
              </a:pPr>
              <a:t>‹#›</a:t>
            </a:fld>
            <a:endParaRPr lang="en-US" altLang="zh-CN"/>
          </a:p>
        </p:txBody>
      </p:sp>
    </p:spTree>
  </p:cSld>
  <p:clrMapOvr>
    <a:masterClrMapping/>
  </p:clrMapOvr>
  <p:transition>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pPr>
              <a:defRPr/>
            </a:pPr>
            <a:fld id="{CB341454-DF5C-4F26-B0FA-0433FED26964}" type="slidenum">
              <a:rPr lang="en-US" altLang="zh-CN" smtClean="0"/>
              <a:pPr>
                <a:defRPr/>
              </a:pPr>
              <a:t>‹#›</a:t>
            </a:fld>
            <a:endParaRPr lang="en-US" altLang="zh-CN"/>
          </a:p>
        </p:txBody>
      </p:sp>
    </p:spTree>
  </p:cSld>
  <p:clrMapOvr>
    <a:masterClrMapping/>
  </p:clrMapOvr>
  <p:transition>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4D652E34-8891-40E4-B8AA-9CCA99F67351}" type="slidenum">
              <a:rPr lang="en-US" altLang="zh-CN" smtClean="0"/>
              <a:pPr>
                <a:defRPr/>
              </a:pPr>
              <a:t>‹#›</a:t>
            </a:fld>
            <a:endParaRPr lang="en-US" altLang="zh-CN"/>
          </a:p>
        </p:txBody>
      </p:sp>
    </p:spTree>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CD41C8E2-2C84-4992-BA3F-0F5C71D9CE9B}" type="slidenum">
              <a:rPr lang="en-US" altLang="zh-CN" smtClean="0"/>
              <a:pPr>
                <a:defRPr/>
              </a:pPr>
              <a:t>‹#›</a:t>
            </a:fld>
            <a:endParaRPr lang="en-US" altLang="zh-CN"/>
          </a:p>
        </p:txBody>
      </p:sp>
    </p:spTree>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bwMode="auto">
          <a:xfrm>
            <a:off x="301625" y="381000"/>
            <a:ext cx="85407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195" name="Rectangle 3"/>
          <p:cNvSpPr>
            <a:spLocks noGrp="1" noRot="1" noChangeArrowheads="1"/>
          </p:cNvSpPr>
          <p:nvPr>
            <p:ph type="body" idx="1"/>
          </p:nvPr>
        </p:nvSpPr>
        <p:spPr bwMode="auto">
          <a:xfrm>
            <a:off x="301625" y="1752600"/>
            <a:ext cx="8540750" cy="427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196" name="Rectangle 4"/>
          <p:cNvSpPr>
            <a:spLocks noGrp="1" noChangeArrowheads="1"/>
          </p:cNvSpPr>
          <p:nvPr>
            <p:ph type="dt" sz="half" idx="2"/>
          </p:nvPr>
        </p:nvSpPr>
        <p:spPr bwMode="auto">
          <a:xfrm>
            <a:off x="301625" y="6172200"/>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endParaRPr lang="zh-CN" altLang="zh-CN"/>
          </a:p>
        </p:txBody>
      </p:sp>
      <p:sp>
        <p:nvSpPr>
          <p:cNvPr id="8197" name="Rectangle 5"/>
          <p:cNvSpPr>
            <a:spLocks noGrp="1" noChangeArrowheads="1"/>
          </p:cNvSpPr>
          <p:nvPr>
            <p:ph type="ftr" sz="quarter" idx="3"/>
          </p:nvPr>
        </p:nvSpPr>
        <p:spPr bwMode="auto">
          <a:xfrm>
            <a:off x="3124200" y="617220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8198" name="Rectangle 6"/>
          <p:cNvSpPr>
            <a:spLocks noGrp="1" noChangeArrowheads="1"/>
          </p:cNvSpPr>
          <p:nvPr>
            <p:ph type="sldNum" sz="quarter" idx="4"/>
          </p:nvPr>
        </p:nvSpPr>
        <p:spPr bwMode="auto">
          <a:xfrm>
            <a:off x="6553200" y="6172200"/>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16DCAF97-FDB1-411D-AD93-61BC2F6898D3}" type="slidenum">
              <a:rPr lang="en-US" altLang="zh-CN" smtClean="0"/>
              <a:pPr>
                <a:defRPr/>
              </a:pPr>
              <a:t>‹#›</a:t>
            </a:fld>
            <a:endParaRPr lang="en-US" altLang="zh-CN"/>
          </a:p>
        </p:txBody>
      </p:sp>
      <p:sp>
        <p:nvSpPr>
          <p:cNvPr id="7" name="Rectangle 15"/>
          <p:cNvSpPr>
            <a:spLocks noChangeArrowheads="1"/>
          </p:cNvSpPr>
          <p:nvPr userDrawn="1"/>
        </p:nvSpPr>
        <p:spPr bwMode="gray">
          <a:xfrm>
            <a:off x="384175" y="1330325"/>
            <a:ext cx="8226425" cy="117475"/>
          </a:xfrm>
          <a:prstGeom prst="rect">
            <a:avLst/>
          </a:prstGeom>
          <a:solidFill>
            <a:schemeClr val="bg2"/>
          </a:solidFill>
          <a:ln w="9525">
            <a:solidFill>
              <a:schemeClr val="tx2"/>
            </a:solidFill>
            <a:miter lim="800000"/>
            <a:headEnd/>
            <a:tailEnd/>
          </a:ln>
          <a:effectLst/>
        </p:spPr>
        <p:txBody>
          <a:bodyPr wrap="none" anchor="ctr"/>
          <a:lstStyle/>
          <a:p>
            <a:pPr>
              <a:defRPr/>
            </a:pPr>
            <a:endParaRPr kumimoji="1" lang="zh-CN" altLang="zh-CN" sz="2400">
              <a:solidFill>
                <a:schemeClr val="tx1"/>
              </a:solidFill>
            </a:endParaRPr>
          </a:p>
        </p:txBody>
      </p:sp>
      <p:sp>
        <p:nvSpPr>
          <p:cNvPr id="8" name="Text Box 16"/>
          <p:cNvSpPr txBox="1">
            <a:spLocks noChangeArrowheads="1"/>
          </p:cNvSpPr>
          <p:nvPr userDrawn="1"/>
        </p:nvSpPr>
        <p:spPr bwMode="auto">
          <a:xfrm>
            <a:off x="762000" y="6553200"/>
            <a:ext cx="2801938" cy="304800"/>
          </a:xfrm>
          <a:prstGeom prst="rect">
            <a:avLst/>
          </a:prstGeom>
          <a:noFill/>
          <a:ln w="9525">
            <a:noFill/>
            <a:miter lim="800000"/>
            <a:headEnd/>
            <a:tailEnd/>
          </a:ln>
          <a:effectLst/>
        </p:spPr>
        <p:txBody>
          <a:bodyPr>
            <a:spAutoFit/>
          </a:bodyPr>
          <a:lstStyle/>
          <a:p>
            <a:pPr algn="l">
              <a:spcBef>
                <a:spcPct val="50000"/>
              </a:spcBef>
              <a:defRPr/>
            </a:pPr>
            <a:r>
              <a:rPr kumimoji="1" lang="zh-CN" altLang="en-US" sz="1400">
                <a:solidFill>
                  <a:srgbClr val="4D4D4D"/>
                </a:solidFill>
                <a:latin typeface="Times New Roman" pitchFamily="18" charset="0"/>
              </a:rPr>
              <a:t>第</a:t>
            </a:r>
            <a:r>
              <a:rPr kumimoji="1" lang="en-US" altLang="zh-CN" sz="1400">
                <a:solidFill>
                  <a:srgbClr val="4D4D4D"/>
                </a:solidFill>
                <a:latin typeface="Times New Roman" pitchFamily="18" charset="0"/>
              </a:rPr>
              <a:t>5</a:t>
            </a:r>
            <a:r>
              <a:rPr kumimoji="1" lang="zh-CN" altLang="en-US" sz="1400">
                <a:solidFill>
                  <a:srgbClr val="4D4D4D"/>
                </a:solidFill>
                <a:latin typeface="Times New Roman" pitchFamily="18" charset="0"/>
              </a:rPr>
              <a:t>章   基带数字信号的载波传输</a:t>
            </a:r>
          </a:p>
        </p:txBody>
      </p:sp>
      <p:sp>
        <p:nvSpPr>
          <p:cNvPr id="9" name="Line 17"/>
          <p:cNvSpPr>
            <a:spLocks noChangeShapeType="1"/>
          </p:cNvSpPr>
          <p:nvPr userDrawn="1"/>
        </p:nvSpPr>
        <p:spPr bwMode="auto">
          <a:xfrm>
            <a:off x="228600" y="6477000"/>
            <a:ext cx="2743200" cy="0"/>
          </a:xfrm>
          <a:prstGeom prst="line">
            <a:avLst/>
          </a:prstGeom>
          <a:noFill/>
          <a:ln w="28575">
            <a:solidFill>
              <a:srgbClr val="CCECFF"/>
            </a:solidFill>
            <a:round/>
            <a:headEnd/>
            <a:tailEnd/>
          </a:ln>
          <a:effectLst/>
        </p:spPr>
        <p:txBody>
          <a:bodyPr/>
          <a:lstStyle/>
          <a:p>
            <a:pPr>
              <a:defRPr/>
            </a:pPr>
            <a:endParaRPr lang="zh-CN" alt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Lst>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0" fill="hold">
                                          <p:stCondLst>
                                            <p:cond delay="0"/>
                                          </p:stCondLst>
                                        </p:cTn>
                                        <p:tgtEl>
                                          <p:spTgt spid="8194"/>
                                        </p:tgtEl>
                                        <p:attrNameLst>
                                          <p:attrName>style.visibility</p:attrName>
                                        </p:attrNameLst>
                                      </p:cBhvr>
                                      <p:to>
                                        <p:strVal val="visible"/>
                                      </p:to>
                                    </p:set>
                                    <p:anim calcmode="lin" valueType="num">
                                      <p:cBhvr>
                                        <p:cTn id="7" dur="2000" fill="hold"/>
                                        <p:tgtEl>
                                          <p:spTgt spid="8194"/>
                                        </p:tgtEl>
                                        <p:attrNameLst>
                                          <p:attrName>ppt_w</p:attrName>
                                        </p:attrNameLst>
                                      </p:cBhvr>
                                      <p:tavLst>
                                        <p:tav tm="0">
                                          <p:val>
                                            <p:strVal val="#ppt_w"/>
                                          </p:val>
                                        </p:tav>
                                        <p:tav tm="100000">
                                          <p:val>
                                            <p:strVal val="#ppt_w"/>
                                          </p:val>
                                        </p:tav>
                                      </p:tavLst>
                                    </p:anim>
                                    <p:anim calcmode="lin" valueType="num">
                                      <p:cBhvr>
                                        <p:cTn id="8" dur="2000" fill="hold"/>
                                        <p:tgtEl>
                                          <p:spTgt spid="8194"/>
                                        </p:tgtEl>
                                        <p:attrNameLst>
                                          <p:attrName>ppt_h</p:attrName>
                                        </p:attrNameLst>
                                      </p:cBhvr>
                                      <p:tavLst>
                                        <p:tav tm="0">
                                          <p:val>
                                            <p:strVal val="#ppt_h"/>
                                          </p:val>
                                        </p:tav>
                                        <p:tav tm="29800">
                                          <p:val>
                                            <p:strVal val="#ppt_h/2"/>
                                          </p:val>
                                        </p:tav>
                                        <p:tav tm="39800">
                                          <p:val>
                                            <p:strVal val="#ppt_h"/>
                                          </p:val>
                                        </p:tav>
                                        <p:tav tm="50000">
                                          <p:val>
                                            <p:strVal val="#ppt_h/2"/>
                                          </p:val>
                                        </p:tav>
                                        <p:tav tm="59700">
                                          <p:val>
                                            <p:strVal val="#ppt_h"/>
                                          </p:val>
                                        </p:tav>
                                        <p:tav tm="69800">
                                          <p:val>
                                            <p:strVal val="#ppt_h/2"/>
                                          </p:val>
                                        </p:tav>
                                        <p:tav tm="79900">
                                          <p:val>
                                            <p:strVal val="#ppt_h"/>
                                          </p:val>
                                        </p:tav>
                                        <p:tav tm="100000">
                                          <p:val>
                                            <p:strVal val="#ppt_h"/>
                                          </p:val>
                                        </p:tav>
                                      </p:tavLst>
                                    </p:anim>
                                    <p:anim calcmode="lin" valueType="num">
                                      <p:cBhvr>
                                        <p:cTn id="9" dur="2000" fill="hold"/>
                                        <p:tgtEl>
                                          <p:spTgt spid="8194"/>
                                        </p:tgtEl>
                                        <p:attrNameLst>
                                          <p:attrName>ppt_x</p:attrName>
                                        </p:attrNameLst>
                                      </p:cBhvr>
                                      <p:tavLst>
                                        <p:tav tm="0">
                                          <p:val>
                                            <p:strVal val="#ppt_x-.4"/>
                                          </p:val>
                                        </p:tav>
                                        <p:tav tm="100000">
                                          <p:val>
                                            <p:strVal val="#ppt_x"/>
                                          </p:val>
                                        </p:tav>
                                      </p:tavLst>
                                    </p:anim>
                                    <p:anim calcmode="lin" valueType="num">
                                      <p:cBhvr>
                                        <p:cTn id="10" dur="2000" fill="hold"/>
                                        <p:tgtEl>
                                          <p:spTgt spid="8194"/>
                                        </p:tgtEl>
                                        <p:attrNameLst>
                                          <p:attrName>ppt_y</p:attrName>
                                        </p:attrNameLst>
                                      </p:cBhvr>
                                      <p:tavLst>
                                        <p:tav tm="0">
                                          <p:val>
                                            <p:strVal val="#ppt_y-.5"/>
                                          </p:val>
                                        </p:tav>
                                        <p:tav tm="19900">
                                          <p:val>
                                            <p:strVal val="#ppt_y-.2"/>
                                          </p:val>
                                        </p:tav>
                                        <p:tav tm="29800">
                                          <p:val>
                                            <p:strVal val="#ppt_y"/>
                                          </p:val>
                                        </p:tav>
                                        <p:tav tm="39800">
                                          <p:val>
                                            <p:strVal val="#ppt_y-.15"/>
                                          </p:val>
                                        </p:tav>
                                        <p:tav tm="50000">
                                          <p:val>
                                            <p:strVal val="#ppt_y"/>
                                          </p:val>
                                        </p:tav>
                                        <p:tav tm="59700">
                                          <p:val>
                                            <p:strVal val="#ppt_y-.1"/>
                                          </p:val>
                                        </p:tav>
                                        <p:tav tm="69800">
                                          <p:val>
                                            <p:strVal val="#ppt_y"/>
                                          </p:val>
                                        </p:tav>
                                        <p:tav tm="79900">
                                          <p:val>
                                            <p:strVal val="#ppt_y-.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dur="0" fill="hold">
                                          <p:stCondLst>
                                            <p:cond delay="0"/>
                                          </p:stCondLst>
                                        </p:cTn>
                                        <p:tgtEl>
                                          <p:spTgt spid="8195">
                                            <p:txEl>
                                              <p:pRg st="0" end="0"/>
                                            </p:txEl>
                                          </p:spTgt>
                                        </p:tgtEl>
                                        <p:attrNameLst>
                                          <p:attrName>style.visibility</p:attrName>
                                        </p:attrNameLst>
                                      </p:cBhvr>
                                      <p:to>
                                        <p:strVal val="visible"/>
                                      </p:to>
                                    </p:set>
                                    <p:animEffect transition="in" filter="fade">
                                      <p:cBhvr>
                                        <p:cTn id="15" dur="500">
                                          <p:stCondLst>
                                            <p:cond delay="0"/>
                                          </p:stCondLst>
                                        </p:cTn>
                                        <p:tgtEl>
                                          <p:spTgt spid="8195">
                                            <p:txEl>
                                              <p:pRg st="0" end="0"/>
                                            </p:txEl>
                                          </p:spTgt>
                                        </p:tgtEl>
                                      </p:cBhvr>
                                    </p:animEffect>
                                    <p:anim calcmode="lin" valueType="num">
                                      <p:cBhvr>
                                        <p:cTn id="16" dur="500" fill="hold">
                                          <p:stCondLst>
                                            <p:cond delay="0"/>
                                          </p:stCondLst>
                                        </p:cTn>
                                        <p:tgtEl>
                                          <p:spTgt spid="8195">
                                            <p:txEl>
                                              <p:pRg st="0" end="0"/>
                                            </p:txEl>
                                          </p:spTgt>
                                        </p:tgtEl>
                                        <p:attrNameLst>
                                          <p:attrName>ppt_x</p:attrName>
                                        </p:attrNameLst>
                                      </p:cBhvr>
                                      <p:tavLst>
                                        <p:tav tm="0">
                                          <p:val>
                                            <p:strVal val="#ppt_x-.1"/>
                                          </p:val>
                                        </p:tav>
                                        <p:tav tm="100000">
                                          <p:val>
                                            <p:strVal val="#ppt_x"/>
                                          </p:val>
                                        </p:tav>
                                      </p:tavLst>
                                    </p:anim>
                                    <p:anim calcmode="lin" valueType="num">
                                      <p:cBhvr>
                                        <p:cTn id="17" dur="500" fill="hold">
                                          <p:stCondLst>
                                            <p:cond delay="0"/>
                                          </p:stCondLst>
                                        </p:cTn>
                                        <p:tgtEl>
                                          <p:spTgt spid="8195">
                                            <p:txEl>
                                              <p:pRg st="0" end="0"/>
                                            </p:txEl>
                                          </p:spTgt>
                                        </p:tgtEl>
                                        <p:attrNameLst>
                                          <p:attrName>ppt_y</p:attrName>
                                        </p:attrNameLst>
                                      </p:cBhvr>
                                      <p:tavLst>
                                        <p:tav tm="0">
                                          <p:val>
                                            <p:strVal val="#ppt_y"/>
                                          </p:val>
                                        </p:tav>
                                        <p:tav tm="100000">
                                          <p:val>
                                            <p:strVal val="#ppt_y"/>
                                          </p:val>
                                        </p:tav>
                                      </p:tavLst>
                                    </p:anim>
                                  </p:childTnLst>
                                </p:cTn>
                              </p:par>
                              <p:par>
                                <p:cTn id="18" presetID="40" presetClass="entr" presetSubtype="0" fill="hold" grpId="0" nodeType="withEffect">
                                  <p:stCondLst>
                                    <p:cond delay="0"/>
                                  </p:stCondLst>
                                  <p:iterate type="lt">
                                    <p:tmPct val="10000"/>
                                  </p:iterate>
                                  <p:childTnLst>
                                    <p:set>
                                      <p:cBhvr>
                                        <p:cTn id="19" dur="0" fill="hold">
                                          <p:stCondLst>
                                            <p:cond delay="0"/>
                                          </p:stCondLst>
                                        </p:cTn>
                                        <p:tgtEl>
                                          <p:spTgt spid="8195">
                                            <p:txEl>
                                              <p:pRg st="1" end="1"/>
                                            </p:txEl>
                                          </p:spTgt>
                                        </p:tgtEl>
                                        <p:attrNameLst>
                                          <p:attrName>style.visibility</p:attrName>
                                        </p:attrNameLst>
                                      </p:cBhvr>
                                      <p:to>
                                        <p:strVal val="visible"/>
                                      </p:to>
                                    </p:set>
                                    <p:animEffect transition="in" filter="fade">
                                      <p:cBhvr>
                                        <p:cTn id="20" dur="500">
                                          <p:stCondLst>
                                            <p:cond delay="0"/>
                                          </p:stCondLst>
                                        </p:cTn>
                                        <p:tgtEl>
                                          <p:spTgt spid="8195">
                                            <p:txEl>
                                              <p:pRg st="1" end="1"/>
                                            </p:txEl>
                                          </p:spTgt>
                                        </p:tgtEl>
                                      </p:cBhvr>
                                    </p:animEffect>
                                    <p:anim calcmode="lin" valueType="num">
                                      <p:cBhvr>
                                        <p:cTn id="21" dur="500" fill="hold">
                                          <p:stCondLst>
                                            <p:cond delay="0"/>
                                          </p:stCondLst>
                                        </p:cTn>
                                        <p:tgtEl>
                                          <p:spTgt spid="8195">
                                            <p:txEl>
                                              <p:pRg st="1" end="1"/>
                                            </p:txEl>
                                          </p:spTgt>
                                        </p:tgtEl>
                                        <p:attrNameLst>
                                          <p:attrName>ppt_x</p:attrName>
                                        </p:attrNameLst>
                                      </p:cBhvr>
                                      <p:tavLst>
                                        <p:tav tm="0">
                                          <p:val>
                                            <p:strVal val="#ppt_x-.1"/>
                                          </p:val>
                                        </p:tav>
                                        <p:tav tm="100000">
                                          <p:val>
                                            <p:strVal val="#ppt_x"/>
                                          </p:val>
                                        </p:tav>
                                      </p:tavLst>
                                    </p:anim>
                                    <p:anim calcmode="lin" valueType="num">
                                      <p:cBhvr>
                                        <p:cTn id="22" dur="500" fill="hold">
                                          <p:stCondLst>
                                            <p:cond delay="0"/>
                                          </p:stCondLst>
                                        </p:cTn>
                                        <p:tgtEl>
                                          <p:spTgt spid="8195">
                                            <p:txEl>
                                              <p:pRg st="1" end="1"/>
                                            </p:txEl>
                                          </p:spTgt>
                                        </p:tgtEl>
                                        <p:attrNameLst>
                                          <p:attrName>ppt_y</p:attrName>
                                        </p:attrNameLst>
                                      </p:cBhvr>
                                      <p:tavLst>
                                        <p:tav tm="0">
                                          <p:val>
                                            <p:strVal val="#ppt_y"/>
                                          </p:val>
                                        </p:tav>
                                        <p:tav tm="100000">
                                          <p:val>
                                            <p:strVal val="#ppt_y"/>
                                          </p:val>
                                        </p:tav>
                                      </p:tavLst>
                                    </p:anim>
                                  </p:childTnLst>
                                </p:cTn>
                              </p:par>
                              <p:par>
                                <p:cTn id="23" presetID="40" presetClass="entr" presetSubtype="0" fill="hold" grpId="0" nodeType="withEffect">
                                  <p:stCondLst>
                                    <p:cond delay="0"/>
                                  </p:stCondLst>
                                  <p:iterate type="lt">
                                    <p:tmPct val="10000"/>
                                  </p:iterate>
                                  <p:childTnLst>
                                    <p:set>
                                      <p:cBhvr>
                                        <p:cTn id="24" dur="0" fill="hold">
                                          <p:stCondLst>
                                            <p:cond delay="0"/>
                                          </p:stCondLst>
                                        </p:cTn>
                                        <p:tgtEl>
                                          <p:spTgt spid="8195">
                                            <p:txEl>
                                              <p:pRg st="2" end="2"/>
                                            </p:txEl>
                                          </p:spTgt>
                                        </p:tgtEl>
                                        <p:attrNameLst>
                                          <p:attrName>style.visibility</p:attrName>
                                        </p:attrNameLst>
                                      </p:cBhvr>
                                      <p:to>
                                        <p:strVal val="visible"/>
                                      </p:to>
                                    </p:set>
                                    <p:animEffect transition="in" filter="fade">
                                      <p:cBhvr>
                                        <p:cTn id="25" dur="500">
                                          <p:stCondLst>
                                            <p:cond delay="0"/>
                                          </p:stCondLst>
                                        </p:cTn>
                                        <p:tgtEl>
                                          <p:spTgt spid="8195">
                                            <p:txEl>
                                              <p:pRg st="2" end="2"/>
                                            </p:txEl>
                                          </p:spTgt>
                                        </p:tgtEl>
                                      </p:cBhvr>
                                    </p:animEffect>
                                    <p:anim calcmode="lin" valueType="num">
                                      <p:cBhvr>
                                        <p:cTn id="26" dur="500" fill="hold">
                                          <p:stCondLst>
                                            <p:cond delay="0"/>
                                          </p:stCondLst>
                                        </p:cTn>
                                        <p:tgtEl>
                                          <p:spTgt spid="8195">
                                            <p:txEl>
                                              <p:pRg st="2" end="2"/>
                                            </p:txEl>
                                          </p:spTgt>
                                        </p:tgtEl>
                                        <p:attrNameLst>
                                          <p:attrName>ppt_x</p:attrName>
                                        </p:attrNameLst>
                                      </p:cBhvr>
                                      <p:tavLst>
                                        <p:tav tm="0">
                                          <p:val>
                                            <p:strVal val="#ppt_x-.1"/>
                                          </p:val>
                                        </p:tav>
                                        <p:tav tm="100000">
                                          <p:val>
                                            <p:strVal val="#ppt_x"/>
                                          </p:val>
                                        </p:tav>
                                      </p:tavLst>
                                    </p:anim>
                                    <p:anim calcmode="lin" valueType="num">
                                      <p:cBhvr>
                                        <p:cTn id="27" dur="500" fill="hold">
                                          <p:stCondLst>
                                            <p:cond delay="0"/>
                                          </p:stCondLst>
                                        </p:cTn>
                                        <p:tgtEl>
                                          <p:spTgt spid="8195">
                                            <p:txEl>
                                              <p:pRg st="2" end="2"/>
                                            </p:txEl>
                                          </p:spTgt>
                                        </p:tgtEl>
                                        <p:attrNameLst>
                                          <p:attrName>ppt_y</p:attrName>
                                        </p:attrNameLst>
                                      </p:cBhvr>
                                      <p:tavLst>
                                        <p:tav tm="0">
                                          <p:val>
                                            <p:strVal val="#ppt_y"/>
                                          </p:val>
                                        </p:tav>
                                        <p:tav tm="100000">
                                          <p:val>
                                            <p:strVal val="#ppt_y"/>
                                          </p:val>
                                        </p:tav>
                                      </p:tavLst>
                                    </p:anim>
                                  </p:childTnLst>
                                </p:cTn>
                              </p:par>
                              <p:par>
                                <p:cTn id="28" presetID="40" presetClass="entr" presetSubtype="0" fill="hold" grpId="0" nodeType="withEffect">
                                  <p:stCondLst>
                                    <p:cond delay="0"/>
                                  </p:stCondLst>
                                  <p:iterate type="lt">
                                    <p:tmPct val="10000"/>
                                  </p:iterate>
                                  <p:childTnLst>
                                    <p:set>
                                      <p:cBhvr>
                                        <p:cTn id="29" dur="0" fill="hold">
                                          <p:stCondLst>
                                            <p:cond delay="0"/>
                                          </p:stCondLst>
                                        </p:cTn>
                                        <p:tgtEl>
                                          <p:spTgt spid="8195">
                                            <p:txEl>
                                              <p:pRg st="3" end="3"/>
                                            </p:txEl>
                                          </p:spTgt>
                                        </p:tgtEl>
                                        <p:attrNameLst>
                                          <p:attrName>style.visibility</p:attrName>
                                        </p:attrNameLst>
                                      </p:cBhvr>
                                      <p:to>
                                        <p:strVal val="visible"/>
                                      </p:to>
                                    </p:set>
                                    <p:animEffect transition="in" filter="fade">
                                      <p:cBhvr>
                                        <p:cTn id="30" dur="500">
                                          <p:stCondLst>
                                            <p:cond delay="0"/>
                                          </p:stCondLst>
                                        </p:cTn>
                                        <p:tgtEl>
                                          <p:spTgt spid="8195">
                                            <p:txEl>
                                              <p:pRg st="3" end="3"/>
                                            </p:txEl>
                                          </p:spTgt>
                                        </p:tgtEl>
                                      </p:cBhvr>
                                    </p:animEffect>
                                    <p:anim calcmode="lin" valueType="num">
                                      <p:cBhvr>
                                        <p:cTn id="31" dur="500" fill="hold">
                                          <p:stCondLst>
                                            <p:cond delay="0"/>
                                          </p:stCondLst>
                                        </p:cTn>
                                        <p:tgtEl>
                                          <p:spTgt spid="8195">
                                            <p:txEl>
                                              <p:pRg st="3" end="3"/>
                                            </p:txEl>
                                          </p:spTgt>
                                        </p:tgtEl>
                                        <p:attrNameLst>
                                          <p:attrName>ppt_x</p:attrName>
                                        </p:attrNameLst>
                                      </p:cBhvr>
                                      <p:tavLst>
                                        <p:tav tm="0">
                                          <p:val>
                                            <p:strVal val="#ppt_x-.1"/>
                                          </p:val>
                                        </p:tav>
                                        <p:tav tm="100000">
                                          <p:val>
                                            <p:strVal val="#ppt_x"/>
                                          </p:val>
                                        </p:tav>
                                      </p:tavLst>
                                    </p:anim>
                                    <p:anim calcmode="lin" valueType="num">
                                      <p:cBhvr>
                                        <p:cTn id="32" dur="500" fill="hold">
                                          <p:stCondLst>
                                            <p:cond delay="0"/>
                                          </p:stCondLst>
                                        </p:cTn>
                                        <p:tgtEl>
                                          <p:spTgt spid="8195">
                                            <p:txEl>
                                              <p:pRg st="3" end="3"/>
                                            </p:txEl>
                                          </p:spTgt>
                                        </p:tgtEl>
                                        <p:attrNameLst>
                                          <p:attrName>ppt_y</p:attrName>
                                        </p:attrNameLst>
                                      </p:cBhvr>
                                      <p:tavLst>
                                        <p:tav tm="0">
                                          <p:val>
                                            <p:strVal val="#ppt_y"/>
                                          </p:val>
                                        </p:tav>
                                        <p:tav tm="100000">
                                          <p:val>
                                            <p:strVal val="#ppt_y"/>
                                          </p:val>
                                        </p:tav>
                                      </p:tavLst>
                                    </p:anim>
                                  </p:childTnLst>
                                </p:cTn>
                              </p:par>
                              <p:par>
                                <p:cTn id="33" presetID="40" presetClass="entr" presetSubtype="0" fill="hold" grpId="0" nodeType="withEffect">
                                  <p:stCondLst>
                                    <p:cond delay="0"/>
                                  </p:stCondLst>
                                  <p:iterate type="lt">
                                    <p:tmPct val="10000"/>
                                  </p:iterate>
                                  <p:childTnLst>
                                    <p:set>
                                      <p:cBhvr>
                                        <p:cTn id="34" dur="0" fill="hold">
                                          <p:stCondLst>
                                            <p:cond delay="0"/>
                                          </p:stCondLst>
                                        </p:cTn>
                                        <p:tgtEl>
                                          <p:spTgt spid="8195">
                                            <p:txEl>
                                              <p:pRg st="4" end="4"/>
                                            </p:txEl>
                                          </p:spTgt>
                                        </p:tgtEl>
                                        <p:attrNameLst>
                                          <p:attrName>style.visibility</p:attrName>
                                        </p:attrNameLst>
                                      </p:cBhvr>
                                      <p:to>
                                        <p:strVal val="visible"/>
                                      </p:to>
                                    </p:set>
                                    <p:animEffect transition="in" filter="fade">
                                      <p:cBhvr>
                                        <p:cTn id="35" dur="500">
                                          <p:stCondLst>
                                            <p:cond delay="0"/>
                                          </p:stCondLst>
                                        </p:cTn>
                                        <p:tgtEl>
                                          <p:spTgt spid="8195">
                                            <p:txEl>
                                              <p:pRg st="4" end="4"/>
                                            </p:txEl>
                                          </p:spTgt>
                                        </p:tgtEl>
                                      </p:cBhvr>
                                    </p:animEffect>
                                    <p:anim calcmode="lin" valueType="num">
                                      <p:cBhvr>
                                        <p:cTn id="36" dur="500" fill="hold">
                                          <p:stCondLst>
                                            <p:cond delay="0"/>
                                          </p:stCondLst>
                                        </p:cTn>
                                        <p:tgtEl>
                                          <p:spTgt spid="8195">
                                            <p:txEl>
                                              <p:pRg st="4" end="4"/>
                                            </p:txEl>
                                          </p:spTgt>
                                        </p:tgtEl>
                                        <p:attrNameLst>
                                          <p:attrName>ppt_x</p:attrName>
                                        </p:attrNameLst>
                                      </p:cBhvr>
                                      <p:tavLst>
                                        <p:tav tm="0">
                                          <p:val>
                                            <p:strVal val="#ppt_x-.1"/>
                                          </p:val>
                                        </p:tav>
                                        <p:tav tm="100000">
                                          <p:val>
                                            <p:strVal val="#ppt_x"/>
                                          </p:val>
                                        </p:tav>
                                      </p:tavLst>
                                    </p:anim>
                                    <p:anim calcmode="lin" valueType="num">
                                      <p:cBhvr>
                                        <p:cTn id="37" dur="500" fill="hold">
                                          <p:stCondLst>
                                            <p:cond delay="0"/>
                                          </p:stCondLst>
                                        </p:cTn>
                                        <p:tgtEl>
                                          <p:spTgt spid="819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build="p">
        <p:tmplLst>
          <p:tmpl lvl="1">
            <p:tnLst>
              <p:par>
                <p:cTn presetID="40" presetClass="entr" presetSubtype="0" fill="hold" nodeType="clickEffect">
                  <p:stCondLst>
                    <p:cond delay="0"/>
                  </p:stCondLst>
                  <p:iterate type="lt">
                    <p:tmPct val="10000"/>
                  </p:iterate>
                  <p:childTnLst>
                    <p:set>
                      <p:cBhvr>
                        <p:cTn dur="0" fill="hold">
                          <p:stCondLst>
                            <p:cond delay="0"/>
                          </p:stCondLst>
                        </p:cTn>
                        <p:tgtEl>
                          <p:spTgt spid="8195"/>
                        </p:tgtEl>
                        <p:attrNameLst>
                          <p:attrName>style.visibility</p:attrName>
                        </p:attrNameLst>
                      </p:cBhvr>
                      <p:to>
                        <p:strVal val="visible"/>
                      </p:to>
                    </p:set>
                    <p:animEffect transition="in" filter="fade">
                      <p:cBhvr>
                        <p:cTn dur="500">
                          <p:stCondLst>
                            <p:cond delay="0"/>
                          </p:stCondLst>
                        </p:cTn>
                        <p:tgtEl>
                          <p:spTgt spid="8195"/>
                        </p:tgtEl>
                      </p:cBhvr>
                    </p:animEffect>
                    <p:anim calcmode="lin" valueType="num">
                      <p:cBhvr>
                        <p:cTn dur="500" fill="hold">
                          <p:stCondLst>
                            <p:cond delay="0"/>
                          </p:stCondLst>
                        </p:cTn>
                        <p:tgtEl>
                          <p:spTgt spid="8195"/>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8195"/>
                        </p:tgtEl>
                        <p:attrNameLst>
                          <p:attrName>ppt_y</p:attrName>
                        </p:attrNameLst>
                      </p:cBhvr>
                      <p:tavLst>
                        <p:tav tm="0">
                          <p:val>
                            <p:strVal val="#ppt_y"/>
                          </p:val>
                        </p:tav>
                        <p:tav tm="100000">
                          <p:val>
                            <p:strVal val="#ppt_y"/>
                          </p:val>
                        </p:tav>
                      </p:tavLst>
                    </p:anim>
                  </p:childTnLst>
                </p:cTn>
              </p:par>
            </p:tnLst>
          </p:tmpl>
          <p:tmpl lvl="2">
            <p:tnLst>
              <p:par>
                <p:cTn presetID="40" presetClass="entr" presetSubtype="0" fill="hold" nodeType="withEffect">
                  <p:stCondLst>
                    <p:cond delay="0"/>
                  </p:stCondLst>
                  <p:iterate type="lt">
                    <p:tmPct val="10000"/>
                  </p:iterate>
                  <p:childTnLst>
                    <p:set>
                      <p:cBhvr>
                        <p:cTn dur="0" fill="hold">
                          <p:stCondLst>
                            <p:cond delay="0"/>
                          </p:stCondLst>
                        </p:cTn>
                        <p:tgtEl>
                          <p:spTgt spid="8195"/>
                        </p:tgtEl>
                        <p:attrNameLst>
                          <p:attrName>style.visibility</p:attrName>
                        </p:attrNameLst>
                      </p:cBhvr>
                      <p:to>
                        <p:strVal val="visible"/>
                      </p:to>
                    </p:set>
                    <p:animEffect transition="in" filter="fade">
                      <p:cBhvr>
                        <p:cTn dur="500">
                          <p:stCondLst>
                            <p:cond delay="0"/>
                          </p:stCondLst>
                        </p:cTn>
                        <p:tgtEl>
                          <p:spTgt spid="8195"/>
                        </p:tgtEl>
                      </p:cBhvr>
                    </p:animEffect>
                    <p:anim calcmode="lin" valueType="num">
                      <p:cBhvr>
                        <p:cTn dur="500" fill="hold">
                          <p:stCondLst>
                            <p:cond delay="0"/>
                          </p:stCondLst>
                        </p:cTn>
                        <p:tgtEl>
                          <p:spTgt spid="8195"/>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8195"/>
                        </p:tgtEl>
                        <p:attrNameLst>
                          <p:attrName>ppt_y</p:attrName>
                        </p:attrNameLst>
                      </p:cBhvr>
                      <p:tavLst>
                        <p:tav tm="0">
                          <p:val>
                            <p:strVal val="#ppt_y"/>
                          </p:val>
                        </p:tav>
                        <p:tav tm="100000">
                          <p:val>
                            <p:strVal val="#ppt_y"/>
                          </p:val>
                        </p:tav>
                      </p:tavLst>
                    </p:anim>
                  </p:childTnLst>
                </p:cTn>
              </p:par>
            </p:tnLst>
          </p:tmpl>
          <p:tmpl lvl="3">
            <p:tnLst>
              <p:par>
                <p:cTn presetID="40" presetClass="entr" presetSubtype="0" fill="hold" nodeType="withEffect">
                  <p:stCondLst>
                    <p:cond delay="0"/>
                  </p:stCondLst>
                  <p:iterate type="lt">
                    <p:tmPct val="10000"/>
                  </p:iterate>
                  <p:childTnLst>
                    <p:set>
                      <p:cBhvr>
                        <p:cTn dur="0" fill="hold">
                          <p:stCondLst>
                            <p:cond delay="0"/>
                          </p:stCondLst>
                        </p:cTn>
                        <p:tgtEl>
                          <p:spTgt spid="8195"/>
                        </p:tgtEl>
                        <p:attrNameLst>
                          <p:attrName>style.visibility</p:attrName>
                        </p:attrNameLst>
                      </p:cBhvr>
                      <p:to>
                        <p:strVal val="visible"/>
                      </p:to>
                    </p:set>
                    <p:animEffect transition="in" filter="fade">
                      <p:cBhvr>
                        <p:cTn dur="500">
                          <p:stCondLst>
                            <p:cond delay="0"/>
                          </p:stCondLst>
                        </p:cTn>
                        <p:tgtEl>
                          <p:spTgt spid="8195"/>
                        </p:tgtEl>
                      </p:cBhvr>
                    </p:animEffect>
                    <p:anim calcmode="lin" valueType="num">
                      <p:cBhvr>
                        <p:cTn dur="500" fill="hold">
                          <p:stCondLst>
                            <p:cond delay="0"/>
                          </p:stCondLst>
                        </p:cTn>
                        <p:tgtEl>
                          <p:spTgt spid="8195"/>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8195"/>
                        </p:tgtEl>
                        <p:attrNameLst>
                          <p:attrName>ppt_y</p:attrName>
                        </p:attrNameLst>
                      </p:cBhvr>
                      <p:tavLst>
                        <p:tav tm="0">
                          <p:val>
                            <p:strVal val="#ppt_y"/>
                          </p:val>
                        </p:tav>
                        <p:tav tm="100000">
                          <p:val>
                            <p:strVal val="#ppt_y"/>
                          </p:val>
                        </p:tav>
                      </p:tavLst>
                    </p:anim>
                  </p:childTnLst>
                </p:cTn>
              </p:par>
            </p:tnLst>
          </p:tmpl>
          <p:tmpl lvl="4">
            <p:tnLst>
              <p:par>
                <p:cTn presetID="40" presetClass="entr" presetSubtype="0" fill="hold" nodeType="withEffect">
                  <p:stCondLst>
                    <p:cond delay="0"/>
                  </p:stCondLst>
                  <p:iterate type="lt">
                    <p:tmPct val="10000"/>
                  </p:iterate>
                  <p:childTnLst>
                    <p:set>
                      <p:cBhvr>
                        <p:cTn dur="0" fill="hold">
                          <p:stCondLst>
                            <p:cond delay="0"/>
                          </p:stCondLst>
                        </p:cTn>
                        <p:tgtEl>
                          <p:spTgt spid="8195"/>
                        </p:tgtEl>
                        <p:attrNameLst>
                          <p:attrName>style.visibility</p:attrName>
                        </p:attrNameLst>
                      </p:cBhvr>
                      <p:to>
                        <p:strVal val="visible"/>
                      </p:to>
                    </p:set>
                    <p:animEffect transition="in" filter="fade">
                      <p:cBhvr>
                        <p:cTn dur="500">
                          <p:stCondLst>
                            <p:cond delay="0"/>
                          </p:stCondLst>
                        </p:cTn>
                        <p:tgtEl>
                          <p:spTgt spid="8195"/>
                        </p:tgtEl>
                      </p:cBhvr>
                    </p:animEffect>
                    <p:anim calcmode="lin" valueType="num">
                      <p:cBhvr>
                        <p:cTn dur="500" fill="hold">
                          <p:stCondLst>
                            <p:cond delay="0"/>
                          </p:stCondLst>
                        </p:cTn>
                        <p:tgtEl>
                          <p:spTgt spid="8195"/>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8195"/>
                        </p:tgtEl>
                        <p:attrNameLst>
                          <p:attrName>ppt_y</p:attrName>
                        </p:attrNameLst>
                      </p:cBhvr>
                      <p:tavLst>
                        <p:tav tm="0">
                          <p:val>
                            <p:strVal val="#ppt_y"/>
                          </p:val>
                        </p:tav>
                        <p:tav tm="100000">
                          <p:val>
                            <p:strVal val="#ppt_y"/>
                          </p:val>
                        </p:tav>
                      </p:tavLst>
                    </p:anim>
                  </p:childTnLst>
                </p:cTn>
              </p:par>
            </p:tnLst>
          </p:tmpl>
          <p:tmpl lvl="5">
            <p:tnLst>
              <p:par>
                <p:cTn presetID="40" presetClass="entr" presetSubtype="0" fill="hold" nodeType="withEffect">
                  <p:stCondLst>
                    <p:cond delay="0"/>
                  </p:stCondLst>
                  <p:iterate type="lt">
                    <p:tmPct val="10000"/>
                  </p:iterate>
                  <p:childTnLst>
                    <p:set>
                      <p:cBhvr>
                        <p:cTn dur="0" fill="hold">
                          <p:stCondLst>
                            <p:cond delay="0"/>
                          </p:stCondLst>
                        </p:cTn>
                        <p:tgtEl>
                          <p:spTgt spid="8195"/>
                        </p:tgtEl>
                        <p:attrNameLst>
                          <p:attrName>style.visibility</p:attrName>
                        </p:attrNameLst>
                      </p:cBhvr>
                      <p:to>
                        <p:strVal val="visible"/>
                      </p:to>
                    </p:set>
                    <p:animEffect transition="in" filter="fade">
                      <p:cBhvr>
                        <p:cTn dur="500">
                          <p:stCondLst>
                            <p:cond delay="0"/>
                          </p:stCondLst>
                        </p:cTn>
                        <p:tgtEl>
                          <p:spTgt spid="8195"/>
                        </p:tgtEl>
                      </p:cBhvr>
                    </p:animEffect>
                    <p:anim calcmode="lin" valueType="num">
                      <p:cBhvr>
                        <p:cTn dur="500" fill="hold">
                          <p:stCondLst>
                            <p:cond delay="0"/>
                          </p:stCondLst>
                        </p:cTn>
                        <p:tgtEl>
                          <p:spTgt spid="8195"/>
                        </p:tgtEl>
                        <p:attrNameLst>
                          <p:attrName>ppt_x</p:attrName>
                        </p:attrNameLst>
                      </p:cBhvr>
                      <p:tavLst>
                        <p:tav tm="0">
                          <p:val>
                            <p:strVal val="#ppt_x-.1"/>
                          </p:val>
                        </p:tav>
                        <p:tav tm="100000">
                          <p:val>
                            <p:strVal val="#ppt_x"/>
                          </p:val>
                        </p:tav>
                      </p:tavLst>
                    </p:anim>
                    <p:anim calcmode="lin" valueType="num">
                      <p:cBhvr>
                        <p:cTn dur="500" fill="hold">
                          <p:stCondLst>
                            <p:cond delay="0"/>
                          </p:stCondLst>
                        </p:cTn>
                        <p:tgtEl>
                          <p:spTgt spid="8195"/>
                        </p:tgtEl>
                        <p:attrNameLst>
                          <p:attrName>ppt_y</p:attrName>
                        </p:attrNameLst>
                      </p:cBhvr>
                      <p:tavLst>
                        <p:tav tm="0">
                          <p:val>
                            <p:strVal val="#ppt_y"/>
                          </p:val>
                        </p:tav>
                        <p:tav tm="100000">
                          <p:val>
                            <p:strVal val="#ppt_y"/>
                          </p:val>
                        </p:tav>
                      </p:tavLst>
                    </p:anim>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lr>
          <a:schemeClr val="folHlink"/>
        </a:buClr>
        <a:buFont typeface="Wingdings" pitchFamily="2" charset="2"/>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hlink"/>
        </a:buClr>
        <a:buChar char="•"/>
        <a:defRPr sz="2800">
          <a:solidFill>
            <a:schemeClr val="tx1"/>
          </a:solidFill>
          <a:latin typeface="+mn-lt"/>
          <a:ea typeface="+mn-ea"/>
        </a:defRPr>
      </a:lvl2pPr>
      <a:lvl3pPr marL="1143000" indent="-228600" algn="l" rtl="0" eaLnBrk="1" fontAlgn="base" hangingPunct="1">
        <a:spcBef>
          <a:spcPct val="20000"/>
        </a:spcBef>
        <a:spcAft>
          <a:spcPct val="0"/>
        </a:spcAft>
        <a:buClr>
          <a:schemeClr val="folHlink"/>
        </a:buClr>
        <a:buFont typeface="Wingdings" pitchFamily="2" charset="2"/>
        <a:buChar char="§"/>
        <a:defRPr sz="2400">
          <a:solidFill>
            <a:schemeClr val="tx1"/>
          </a:solidFill>
          <a:latin typeface="+mn-lt"/>
          <a:ea typeface="+mn-ea"/>
        </a:defRPr>
      </a:lvl3pPr>
      <a:lvl4pPr marL="1600200" indent="-228600" algn="l" rtl="0" eaLnBrk="1" fontAlgn="base" hangingPunct="1">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ea typeface="+mn-ea"/>
        </a:defRPr>
      </a:lvl5pPr>
      <a:lvl6pPr marL="25146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slide" Target="slide21.xml"/><Relationship Id="rId4" Type="http://schemas.openxmlformats.org/officeDocument/2006/relationships/oleObject" Target="../embeddings/oleObject7.bin"/></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2.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25.xml"/><Relationship Id="rId7" Type="http://schemas.openxmlformats.org/officeDocument/2006/relationships/oleObject" Target="../embeddings/oleObject18.bin"/><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vmlDrawing" Target="../drawings/vmlDrawing13.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vmlDrawing" Target="../drawings/vmlDrawing14.vml"/><Relationship Id="rId4" Type="http://schemas.openxmlformats.org/officeDocument/2006/relationships/oleObject" Target="../embeddings/oleObject23.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26.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27.bin"/></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28.bin"/></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20.v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oleObject" Target="../embeddings/oleObject32.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24.v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25.v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26.v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27.v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28.v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785786" y="2643182"/>
            <a:ext cx="7772400" cy="1143000"/>
          </a:xfrm>
        </p:spPr>
        <p:txBody>
          <a:bodyPr/>
          <a:lstStyle/>
          <a:p>
            <a:r>
              <a:rPr lang="en-US" altLang="zh-CN" b="1" dirty="0" smtClean="0">
                <a:solidFill>
                  <a:schemeClr val="bg2"/>
                </a:solidFill>
                <a:latin typeface="黑体" pitchFamily="49" charset="-122"/>
                <a:ea typeface="黑体" pitchFamily="49" charset="-122"/>
              </a:rPr>
              <a:t> </a:t>
            </a:r>
            <a:r>
              <a:rPr lang="zh-CN" altLang="en-US" sz="6000" b="1" dirty="0" smtClean="0">
                <a:solidFill>
                  <a:schemeClr val="tx1"/>
                </a:solidFill>
                <a:latin typeface="黑体" pitchFamily="49" charset="-122"/>
                <a:ea typeface="黑体" pitchFamily="49" charset="-122"/>
              </a:rPr>
              <a:t>模块五   频带传输</a:t>
            </a:r>
            <a:endParaRPr lang="zh-CN" altLang="en-US" sz="6000" dirty="0">
              <a:solidFill>
                <a:schemeClr val="tx1"/>
              </a:solidFill>
            </a:endParaRPr>
          </a:p>
        </p:txBody>
      </p:sp>
      <p:sp>
        <p:nvSpPr>
          <p:cNvPr id="4" name="副标题 3"/>
          <p:cNvSpPr>
            <a:spLocks noGrp="1"/>
          </p:cNvSpPr>
          <p:nvPr>
            <p:ph type="subTitle" idx="1"/>
          </p:nvPr>
        </p:nvSpPr>
        <p:spPr>
          <a:xfrm>
            <a:off x="5643570" y="5000636"/>
            <a:ext cx="2128830" cy="638164"/>
          </a:xfrm>
        </p:spPr>
        <p:txBody>
          <a:bodyPr/>
          <a:lstStyle/>
          <a:p>
            <a:r>
              <a:rPr lang="zh-CN" altLang="en-US" dirty="0" smtClean="0"/>
              <a:t>张琳琳</a:t>
            </a:r>
            <a:endParaRPr lang="zh-CN" altLang="en-US" dirty="0"/>
          </a:p>
        </p:txBody>
      </p:sp>
      <p:sp>
        <p:nvSpPr>
          <p:cNvPr id="2" name="灯片编号占位符 1"/>
          <p:cNvSpPr>
            <a:spLocks noGrp="1"/>
          </p:cNvSpPr>
          <p:nvPr>
            <p:ph type="sldNum" sz="quarter" idx="4"/>
          </p:nvPr>
        </p:nvSpPr>
        <p:spPr/>
        <p:txBody>
          <a:bodyPr/>
          <a:lstStyle/>
          <a:p>
            <a:pPr>
              <a:defRPr/>
            </a:pPr>
            <a:fld id="{CB341454-DF5C-4F26-B0FA-0433FED26964}" type="slidenum">
              <a:rPr lang="en-US" altLang="zh-CN" smtClean="0"/>
              <a:pPr>
                <a:defRPr/>
              </a:pPr>
              <a:t>1</a:t>
            </a:fld>
            <a:endParaRPr lang="en-US" altLang="zh-CN"/>
          </a:p>
        </p:txBody>
      </p:sp>
    </p:spTree>
  </p:cSld>
  <p:clrMapOvr>
    <a:masterClrMapping/>
  </p:clrMapOvr>
  <p:transition>
    <p:push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0" name="Rectangle 5"/>
          <p:cNvSpPr>
            <a:spLocks noGrp="1" noChangeArrowheads="1"/>
          </p:cNvSpPr>
          <p:nvPr>
            <p:ph type="title"/>
          </p:nvPr>
        </p:nvSpPr>
        <p:spPr>
          <a:xfrm>
            <a:off x="395288" y="476250"/>
            <a:ext cx="6264275" cy="795338"/>
          </a:xfrm>
          <a:noFill/>
        </p:spPr>
        <p:txBody>
          <a:bodyPr/>
          <a:lstStyle/>
          <a:p>
            <a:pPr eaLnBrk="1" hangingPunct="1"/>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概述</a:t>
            </a:r>
          </a:p>
        </p:txBody>
      </p:sp>
      <p:sp>
        <p:nvSpPr>
          <p:cNvPr id="52226" name="灯片编号占位符 7"/>
          <p:cNvSpPr>
            <a:spLocks noGrp="1"/>
          </p:cNvSpPr>
          <p:nvPr>
            <p:ph type="sldNum" sz="quarter" idx="12"/>
          </p:nvPr>
        </p:nvSpPr>
        <p:spPr>
          <a:noFill/>
        </p:spPr>
        <p:txBody>
          <a:bodyPr/>
          <a:lstStyle/>
          <a:p>
            <a:fld id="{B474E4F2-6DA1-4456-B4B5-C70FD2A299E7}" type="slidenum">
              <a:rPr lang="en-US" altLang="zh-CN" smtClean="0"/>
              <a:pPr/>
              <a:t>10</a:t>
            </a:fld>
            <a:endParaRPr lang="en-US" altLang="zh-CN" smtClean="0"/>
          </a:p>
        </p:txBody>
      </p:sp>
      <p:sp>
        <p:nvSpPr>
          <p:cNvPr id="52227" name="Text Box 2"/>
          <p:cNvSpPr txBox="1">
            <a:spLocks noChangeArrowheads="1"/>
          </p:cNvSpPr>
          <p:nvPr/>
        </p:nvSpPr>
        <p:spPr bwMode="auto">
          <a:xfrm>
            <a:off x="381000" y="2286000"/>
            <a:ext cx="8382000" cy="1015663"/>
          </a:xfrm>
          <a:prstGeom prst="rect">
            <a:avLst/>
          </a:prstGeom>
          <a:noFill/>
          <a:ln w="9525">
            <a:noFill/>
            <a:miter lim="800000"/>
            <a:headEnd/>
            <a:tailEnd/>
          </a:ln>
        </p:spPr>
        <p:txBody>
          <a:bodyPr>
            <a:spAutoFit/>
          </a:bodyPr>
          <a:lstStyle/>
          <a:p>
            <a:pPr algn="just">
              <a:spcBef>
                <a:spcPct val="50000"/>
              </a:spcBef>
            </a:pP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a:p>
            <a:pPr algn="just">
              <a:spcBef>
                <a:spcPct val="50000"/>
              </a:spcBef>
            </a:pPr>
            <a:r>
              <a:rPr kumimoji="1" lang="en-US" altLang="zh-CN" sz="2400" b="1" dirty="0">
                <a:solidFill>
                  <a:schemeClr val="tx1"/>
                </a:solidFill>
                <a:latin typeface="Courier New" pitchFamily="49" charset="0"/>
              </a:rPr>
              <a:t> </a:t>
            </a:r>
            <a:endParaRPr kumimoji="1" lang="en-US" altLang="zh-CN" sz="2400" b="1" dirty="0">
              <a:solidFill>
                <a:schemeClr val="tx1"/>
              </a:solidFill>
              <a:latin typeface="Times New Roman" pitchFamily="18" charset="0"/>
            </a:endParaRPr>
          </a:p>
        </p:txBody>
      </p:sp>
      <p:sp>
        <p:nvSpPr>
          <p:cNvPr id="52228"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2229" name="Text Box 4"/>
          <p:cNvSpPr txBox="1">
            <a:spLocks noChangeArrowheads="1"/>
          </p:cNvSpPr>
          <p:nvPr/>
        </p:nvSpPr>
        <p:spPr bwMode="auto">
          <a:xfrm>
            <a:off x="250825" y="1341438"/>
            <a:ext cx="6553200" cy="749300"/>
          </a:xfrm>
          <a:prstGeom prst="rect">
            <a:avLst/>
          </a:prstGeom>
          <a:noFill/>
          <a:ln w="9525">
            <a:noFill/>
            <a:miter lim="800000"/>
            <a:headEnd/>
            <a:tailEnd/>
          </a:ln>
        </p:spPr>
        <p:txBody>
          <a:bodyPr anchor="b"/>
          <a:lstStyle/>
          <a:p>
            <a:pPr algn="l">
              <a:buFont typeface="Wingdings" pitchFamily="2" charset="2"/>
              <a:buChar char="u"/>
            </a:pPr>
            <a:r>
              <a:rPr kumimoji="1" lang="en-US" altLang="zh-CN" sz="3200" b="1">
                <a:solidFill>
                  <a:srgbClr val="0033CC"/>
                </a:solidFill>
                <a:latin typeface="Times New Roman" pitchFamily="18" charset="0"/>
                <a:ea typeface="黑体" pitchFamily="49" charset="-122"/>
              </a:rPr>
              <a:t>   </a:t>
            </a:r>
            <a:r>
              <a:rPr kumimoji="1" lang="zh-CN" altLang="en-US" sz="3200" b="1">
                <a:solidFill>
                  <a:srgbClr val="0033CC"/>
                </a:solidFill>
                <a:latin typeface="Times New Roman" pitchFamily="18" charset="0"/>
                <a:ea typeface="黑体" pitchFamily="49" charset="-122"/>
              </a:rPr>
              <a:t>数字调制分类</a:t>
            </a:r>
          </a:p>
        </p:txBody>
      </p:sp>
      <p:sp>
        <p:nvSpPr>
          <p:cNvPr id="52231" name="Text Box 8"/>
          <p:cNvSpPr txBox="1">
            <a:spLocks noChangeArrowheads="1"/>
          </p:cNvSpPr>
          <p:nvPr/>
        </p:nvSpPr>
        <p:spPr bwMode="auto">
          <a:xfrm>
            <a:off x="684213" y="2060575"/>
            <a:ext cx="6858000" cy="519113"/>
          </a:xfrm>
          <a:prstGeom prst="rect">
            <a:avLst/>
          </a:prstGeom>
          <a:noFill/>
          <a:ln w="9525">
            <a:noFill/>
            <a:miter lim="800000"/>
            <a:headEnd/>
            <a:tailEnd/>
          </a:ln>
        </p:spPr>
        <p:txBody>
          <a:bodyPr>
            <a:spAutoFit/>
          </a:bodyPr>
          <a:lstStyle/>
          <a:p>
            <a:pPr algn="l">
              <a:spcBef>
                <a:spcPct val="50000"/>
              </a:spcBef>
            </a:pPr>
            <a:r>
              <a:rPr kumimoji="1" lang="en-US" altLang="zh-CN" sz="2800" b="1">
                <a:solidFill>
                  <a:schemeClr val="tx1"/>
                </a:solidFill>
                <a:latin typeface="Times New Roman" pitchFamily="18" charset="0"/>
                <a:ea typeface="黑体" pitchFamily="49" charset="-122"/>
              </a:rPr>
              <a:t>(2) </a:t>
            </a:r>
            <a:r>
              <a:rPr kumimoji="1" lang="zh-CN" altLang="en-US" sz="2800" b="1">
                <a:solidFill>
                  <a:schemeClr val="tx1"/>
                </a:solidFill>
                <a:latin typeface="Times New Roman" pitchFamily="18" charset="0"/>
                <a:ea typeface="黑体" pitchFamily="49" charset="-122"/>
              </a:rPr>
              <a:t>根据已调信号频谱结构特点不同，分为：</a:t>
            </a:r>
          </a:p>
        </p:txBody>
      </p:sp>
      <p:sp>
        <p:nvSpPr>
          <p:cNvPr id="52232" name="Text Box 9"/>
          <p:cNvSpPr txBox="1">
            <a:spLocks noChangeArrowheads="1"/>
          </p:cNvSpPr>
          <p:nvPr/>
        </p:nvSpPr>
        <p:spPr bwMode="auto">
          <a:xfrm>
            <a:off x="1763713" y="2636838"/>
            <a:ext cx="7848600" cy="519112"/>
          </a:xfrm>
          <a:prstGeom prst="rect">
            <a:avLst/>
          </a:prstGeom>
          <a:noFill/>
          <a:ln w="9525">
            <a:noFill/>
            <a:miter lim="800000"/>
            <a:headEnd/>
            <a:tailEnd/>
          </a:ln>
        </p:spPr>
        <p:txBody>
          <a:bodyPr>
            <a:spAutoFit/>
          </a:bodyPr>
          <a:lstStyle/>
          <a:p>
            <a:pPr algn="l">
              <a:spcBef>
                <a:spcPct val="50000"/>
              </a:spcBef>
              <a:buClr>
                <a:srgbClr val="000099"/>
              </a:buClr>
              <a:buFont typeface="Wingdings" pitchFamily="2" charset="2"/>
              <a:buChar char="v"/>
            </a:pPr>
            <a:r>
              <a:rPr kumimoji="1" lang="zh-CN" altLang="en-US" sz="2800" dirty="0">
                <a:solidFill>
                  <a:srgbClr val="FF3300"/>
                </a:solidFill>
                <a:latin typeface="Times New Roman" pitchFamily="18" charset="0"/>
                <a:ea typeface="黑体" pitchFamily="49" charset="-122"/>
              </a:rPr>
              <a:t>线性调制</a:t>
            </a:r>
            <a:r>
              <a:rPr kumimoji="1" lang="en-US" altLang="zh-CN" sz="2800" dirty="0">
                <a:solidFill>
                  <a:srgbClr val="FF3300"/>
                </a:solidFill>
                <a:latin typeface="Times New Roman" pitchFamily="18" charset="0"/>
                <a:ea typeface="黑体" pitchFamily="49" charset="-122"/>
              </a:rPr>
              <a:t>(</a:t>
            </a:r>
            <a:r>
              <a:rPr kumimoji="1" lang="zh-CN" altLang="en-US" sz="2800" dirty="0">
                <a:solidFill>
                  <a:srgbClr val="FF3300"/>
                </a:solidFill>
                <a:latin typeface="Times New Roman" pitchFamily="18" charset="0"/>
                <a:ea typeface="黑体" pitchFamily="49" charset="-122"/>
              </a:rPr>
              <a:t>如</a:t>
            </a:r>
            <a:r>
              <a:rPr kumimoji="1" lang="en-US" altLang="zh-CN" sz="2800" dirty="0" smtClean="0">
                <a:solidFill>
                  <a:srgbClr val="FF3300"/>
                </a:solidFill>
                <a:latin typeface="Times New Roman" pitchFamily="18" charset="0"/>
                <a:ea typeface="黑体" pitchFamily="49" charset="-122"/>
              </a:rPr>
              <a:t>ASK</a:t>
            </a:r>
            <a:r>
              <a:rPr kumimoji="1" lang="zh-CN" altLang="en-US" sz="2800" dirty="0" smtClean="0">
                <a:solidFill>
                  <a:srgbClr val="FF3300"/>
                </a:solidFill>
                <a:latin typeface="Times New Roman" pitchFamily="18" charset="0"/>
                <a:ea typeface="黑体" pitchFamily="49" charset="-122"/>
              </a:rPr>
              <a:t> ，</a:t>
            </a:r>
            <a:r>
              <a:rPr kumimoji="1" lang="en-US" altLang="zh-CN" sz="2800" dirty="0" smtClean="0">
                <a:solidFill>
                  <a:srgbClr val="FF3300"/>
                </a:solidFill>
                <a:latin typeface="Times New Roman" pitchFamily="18" charset="0"/>
                <a:ea typeface="黑体" pitchFamily="49" charset="-122"/>
              </a:rPr>
              <a:t>PSK) </a:t>
            </a:r>
            <a:r>
              <a:rPr kumimoji="1" lang="en-US" altLang="zh-CN" sz="2800" dirty="0" smtClean="0">
                <a:solidFill>
                  <a:schemeClr val="tx1"/>
                </a:solidFill>
                <a:latin typeface="Times New Roman" pitchFamily="18" charset="0"/>
                <a:ea typeface="黑体" pitchFamily="49" charset="-122"/>
              </a:rPr>
              <a:t>   </a:t>
            </a:r>
            <a:endParaRPr kumimoji="1" lang="en-US" altLang="zh-CN" sz="2800" dirty="0">
              <a:solidFill>
                <a:schemeClr val="tx1"/>
              </a:solidFill>
              <a:latin typeface="Times New Roman" pitchFamily="18" charset="0"/>
              <a:ea typeface="黑体" pitchFamily="49" charset="-122"/>
            </a:endParaRPr>
          </a:p>
        </p:txBody>
      </p:sp>
      <p:sp>
        <p:nvSpPr>
          <p:cNvPr id="392202" name="Rectangle 10"/>
          <p:cNvSpPr>
            <a:spLocks noChangeArrowheads="1"/>
          </p:cNvSpPr>
          <p:nvPr/>
        </p:nvSpPr>
        <p:spPr bwMode="auto">
          <a:xfrm>
            <a:off x="1619250" y="3213100"/>
            <a:ext cx="6934200" cy="1373188"/>
          </a:xfrm>
          <a:prstGeom prst="rect">
            <a:avLst/>
          </a:prstGeom>
          <a:noFill/>
          <a:ln w="9525">
            <a:noFill/>
            <a:miter lim="800000"/>
            <a:headEnd/>
            <a:tailEnd/>
          </a:ln>
        </p:spPr>
        <p:txBody>
          <a:bodyPr>
            <a:spAutoFit/>
          </a:bodyPr>
          <a:lstStyle/>
          <a:p>
            <a:pPr algn="l">
              <a:spcBef>
                <a:spcPct val="50000"/>
              </a:spcBef>
            </a:pPr>
            <a:r>
              <a:rPr kumimoji="1" lang="zh-CN" altLang="en-US" sz="2800">
                <a:solidFill>
                  <a:schemeClr val="tx1"/>
                </a:solidFill>
                <a:latin typeface="Times New Roman" pitchFamily="18" charset="0"/>
                <a:ea typeface="黑体" pitchFamily="49" charset="-122"/>
              </a:rPr>
              <a:t>线性调制中已调信号的频谱结构与基带信号的频谱结构相同，只不过搬移了一个频率位置，无新的频率成分出现。</a:t>
            </a:r>
          </a:p>
        </p:txBody>
      </p:sp>
      <p:sp>
        <p:nvSpPr>
          <p:cNvPr id="52234" name="Text Box 11"/>
          <p:cNvSpPr txBox="1">
            <a:spLocks noChangeArrowheads="1"/>
          </p:cNvSpPr>
          <p:nvPr/>
        </p:nvSpPr>
        <p:spPr bwMode="auto">
          <a:xfrm>
            <a:off x="1908175" y="4724400"/>
            <a:ext cx="7696200" cy="519113"/>
          </a:xfrm>
          <a:prstGeom prst="rect">
            <a:avLst/>
          </a:prstGeom>
          <a:noFill/>
          <a:ln w="9525">
            <a:noFill/>
            <a:miter lim="800000"/>
            <a:headEnd/>
            <a:tailEnd/>
          </a:ln>
        </p:spPr>
        <p:txBody>
          <a:bodyPr>
            <a:spAutoFit/>
          </a:bodyPr>
          <a:lstStyle/>
          <a:p>
            <a:pPr algn="l">
              <a:spcBef>
                <a:spcPct val="50000"/>
              </a:spcBef>
              <a:buClr>
                <a:srgbClr val="000099"/>
              </a:buClr>
              <a:buFont typeface="Wingdings" pitchFamily="2" charset="2"/>
              <a:buChar char="v"/>
            </a:pPr>
            <a:r>
              <a:rPr kumimoji="1" lang="zh-CN" altLang="en-US" sz="2800" dirty="0">
                <a:solidFill>
                  <a:srgbClr val="FF3300"/>
                </a:solidFill>
                <a:latin typeface="Times New Roman" pitchFamily="18" charset="0"/>
                <a:ea typeface="黑体" pitchFamily="49" charset="-122"/>
              </a:rPr>
              <a:t>非线性调制（如</a:t>
            </a:r>
            <a:r>
              <a:rPr kumimoji="1" lang="en-US" altLang="zh-CN" sz="2800" dirty="0" smtClean="0">
                <a:solidFill>
                  <a:srgbClr val="FF3300"/>
                </a:solidFill>
                <a:latin typeface="Times New Roman" pitchFamily="18" charset="0"/>
                <a:ea typeface="黑体" pitchFamily="49" charset="-122"/>
              </a:rPr>
              <a:t>FSK</a:t>
            </a:r>
            <a:r>
              <a:rPr kumimoji="1" lang="zh-CN" altLang="en-US" sz="2800" dirty="0" smtClean="0">
                <a:solidFill>
                  <a:srgbClr val="FF3300"/>
                </a:solidFill>
                <a:latin typeface="Times New Roman" pitchFamily="18" charset="0"/>
                <a:ea typeface="黑体" pitchFamily="49" charset="-122"/>
              </a:rPr>
              <a:t>）</a:t>
            </a:r>
            <a:r>
              <a:rPr kumimoji="1" lang="zh-CN" altLang="en-US" sz="2800" dirty="0" smtClean="0">
                <a:solidFill>
                  <a:schemeClr val="tx1"/>
                </a:solidFill>
                <a:latin typeface="Times New Roman" pitchFamily="18" charset="0"/>
                <a:ea typeface="黑体" pitchFamily="49" charset="-122"/>
              </a:rPr>
              <a:t>   </a:t>
            </a:r>
            <a:endParaRPr kumimoji="1" lang="zh-CN" altLang="en-US" sz="2800" dirty="0">
              <a:solidFill>
                <a:schemeClr val="tx1"/>
              </a:solidFill>
              <a:latin typeface="Times New Roman" pitchFamily="18" charset="0"/>
              <a:ea typeface="黑体" pitchFamily="49" charset="-122"/>
            </a:endParaRPr>
          </a:p>
        </p:txBody>
      </p:sp>
      <p:sp>
        <p:nvSpPr>
          <p:cNvPr id="392204" name="Rectangle 12"/>
          <p:cNvSpPr>
            <a:spLocks noChangeArrowheads="1"/>
          </p:cNvSpPr>
          <p:nvPr/>
        </p:nvSpPr>
        <p:spPr bwMode="auto">
          <a:xfrm>
            <a:off x="1600200" y="5378450"/>
            <a:ext cx="6934200" cy="946150"/>
          </a:xfrm>
          <a:prstGeom prst="rect">
            <a:avLst/>
          </a:prstGeom>
          <a:noFill/>
          <a:ln w="9525">
            <a:noFill/>
            <a:miter lim="800000"/>
            <a:headEnd/>
            <a:tailEnd/>
          </a:ln>
        </p:spPr>
        <p:txBody>
          <a:bodyPr>
            <a:spAutoFit/>
          </a:bodyPr>
          <a:lstStyle/>
          <a:p>
            <a:pPr algn="l"/>
            <a:r>
              <a:rPr kumimoji="1" lang="zh-CN" altLang="en-US" sz="2800">
                <a:solidFill>
                  <a:schemeClr val="tx1"/>
                </a:solidFill>
                <a:latin typeface="Times New Roman" pitchFamily="18" charset="0"/>
                <a:ea typeface="黑体" pitchFamily="49" charset="-122"/>
              </a:rPr>
              <a:t>非线性调制已调信号的频谱结构与基带信号的频谱结构不同，有新的频率成分出现。</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22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2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02" grpId="0" autoUpdateAnimBg="0"/>
      <p:bldP spid="39220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a:xfrm>
            <a:off x="827088" y="476250"/>
            <a:ext cx="7793037" cy="895350"/>
          </a:xfrm>
          <a:noFill/>
        </p:spPr>
        <p:txBody>
          <a:bodyPr/>
          <a:lstStyle/>
          <a:p>
            <a:pPr eaLnBrk="1" hangingPunct="1"/>
            <a:r>
              <a:rPr lang="en-US" altLang="zh-CN" sz="4000" b="1" smtClean="0">
                <a:solidFill>
                  <a:schemeClr val="bg2"/>
                </a:solidFill>
                <a:latin typeface="Times New Roman" pitchFamily="18" charset="0"/>
                <a:ea typeface="黑体" pitchFamily="49" charset="-122"/>
              </a:rPr>
              <a:t>5.1</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二进制振幅键控（</a:t>
            </a:r>
            <a:r>
              <a:rPr lang="en-US" altLang="zh-CN" sz="4000" b="1" smtClean="0">
                <a:solidFill>
                  <a:schemeClr val="bg2"/>
                </a:solidFill>
                <a:latin typeface="Times New Roman" pitchFamily="18" charset="0"/>
                <a:ea typeface="黑体" pitchFamily="49" charset="-122"/>
              </a:rPr>
              <a:t>2ASK</a:t>
            </a:r>
            <a:r>
              <a:rPr lang="zh-CN" altLang="en-US" sz="4000" b="1" smtClean="0">
                <a:solidFill>
                  <a:schemeClr val="bg2"/>
                </a:solidFill>
                <a:latin typeface="黑体" pitchFamily="49" charset="-122"/>
                <a:ea typeface="黑体" pitchFamily="49" charset="-122"/>
              </a:rPr>
              <a:t>）</a:t>
            </a:r>
          </a:p>
        </p:txBody>
      </p:sp>
      <p:sp>
        <p:nvSpPr>
          <p:cNvPr id="53250" name="灯片编号占位符 7"/>
          <p:cNvSpPr>
            <a:spLocks noGrp="1"/>
          </p:cNvSpPr>
          <p:nvPr>
            <p:ph type="sldNum" sz="quarter" idx="12"/>
          </p:nvPr>
        </p:nvSpPr>
        <p:spPr>
          <a:noFill/>
        </p:spPr>
        <p:txBody>
          <a:bodyPr/>
          <a:lstStyle/>
          <a:p>
            <a:fld id="{7EA4EAD2-4A3E-4BE8-B94A-C7BA5C822E2B}" type="slidenum">
              <a:rPr lang="en-US" altLang="zh-CN" smtClean="0"/>
              <a:pPr/>
              <a:t>11</a:t>
            </a:fld>
            <a:endParaRPr lang="en-US" altLang="zh-CN" smtClean="0"/>
          </a:p>
        </p:txBody>
      </p:sp>
      <p:sp>
        <p:nvSpPr>
          <p:cNvPr id="53252"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3253" name="Text Box 8"/>
          <p:cNvSpPr txBox="1">
            <a:spLocks noChangeArrowheads="1"/>
          </p:cNvSpPr>
          <p:nvPr/>
        </p:nvSpPr>
        <p:spPr bwMode="auto">
          <a:xfrm>
            <a:off x="3643306" y="1571612"/>
            <a:ext cx="2057400" cy="641350"/>
          </a:xfrm>
          <a:prstGeom prst="rect">
            <a:avLst/>
          </a:prstGeom>
          <a:noFill/>
          <a:ln w="9525">
            <a:noFill/>
            <a:miter lim="800000"/>
            <a:headEnd/>
            <a:tailEnd/>
          </a:ln>
        </p:spPr>
        <p:txBody>
          <a:bodyPr anchor="b"/>
          <a:lstStyle/>
          <a:p>
            <a:pPr algn="l"/>
            <a:r>
              <a:rPr kumimoji="1" lang="zh-CN" altLang="en-US" sz="3600" b="1" dirty="0">
                <a:latin typeface="黑体" pitchFamily="49" charset="-122"/>
                <a:ea typeface="黑体" pitchFamily="49" charset="-122"/>
              </a:rPr>
              <a:t>本节内容</a:t>
            </a:r>
          </a:p>
        </p:txBody>
      </p:sp>
      <p:sp>
        <p:nvSpPr>
          <p:cNvPr id="53254" name="Text Box 9"/>
          <p:cNvSpPr txBox="1">
            <a:spLocks noChangeArrowheads="1"/>
          </p:cNvSpPr>
          <p:nvPr/>
        </p:nvSpPr>
        <p:spPr bwMode="auto">
          <a:xfrm>
            <a:off x="1000100" y="2571744"/>
            <a:ext cx="7315200" cy="2800767"/>
          </a:xfrm>
          <a:prstGeom prst="rect">
            <a:avLst/>
          </a:prstGeom>
          <a:noFill/>
          <a:ln w="9525">
            <a:noFill/>
            <a:miter lim="800000"/>
            <a:headEnd/>
            <a:tailEnd/>
          </a:ln>
        </p:spPr>
        <p:txBody>
          <a:bodyPr>
            <a:spAutoFit/>
          </a:bodyPr>
          <a:lstStyle/>
          <a:p>
            <a:pPr algn="l">
              <a:spcBef>
                <a:spcPct val="50000"/>
              </a:spcBef>
            </a:pPr>
            <a:r>
              <a:rPr kumimoji="1" lang="zh-CN" altLang="en-US" sz="3200" b="1" dirty="0">
                <a:solidFill>
                  <a:schemeClr val="tx1"/>
                </a:solidFill>
                <a:latin typeface="Times New Roman" pitchFamily="18" charset="0"/>
                <a:ea typeface="楷体_GB2312" pitchFamily="49" charset="-122"/>
              </a:rPr>
              <a:t>二进制振幅键控信号的调制原理</a:t>
            </a:r>
          </a:p>
          <a:p>
            <a:pPr algn="l">
              <a:spcBef>
                <a:spcPct val="50000"/>
              </a:spcBef>
            </a:pPr>
            <a:r>
              <a:rPr kumimoji="1" lang="zh-CN" altLang="en-US" sz="3200" b="1" dirty="0">
                <a:solidFill>
                  <a:schemeClr val="tx1"/>
                </a:solidFill>
                <a:latin typeface="Times New Roman" pitchFamily="18" charset="0"/>
                <a:ea typeface="楷体_GB2312" pitchFamily="49" charset="-122"/>
              </a:rPr>
              <a:t>二进制振幅键控信号产生方法</a:t>
            </a:r>
          </a:p>
          <a:p>
            <a:pPr algn="just">
              <a:spcBef>
                <a:spcPct val="50000"/>
              </a:spcBef>
            </a:pPr>
            <a:r>
              <a:rPr kumimoji="1" lang="zh-CN" altLang="en-US" sz="3200" b="1" dirty="0">
                <a:solidFill>
                  <a:schemeClr val="tx1"/>
                </a:solidFill>
                <a:latin typeface="Times New Roman" pitchFamily="18" charset="0"/>
                <a:ea typeface="楷体_GB2312" pitchFamily="49" charset="-122"/>
              </a:rPr>
              <a:t>二进制振幅键控信号的解调</a:t>
            </a:r>
          </a:p>
          <a:p>
            <a:pPr algn="l">
              <a:spcBef>
                <a:spcPct val="50000"/>
              </a:spcBef>
            </a:pPr>
            <a:r>
              <a:rPr kumimoji="1" lang="en-US" altLang="zh-CN" sz="3200" b="1" dirty="0" smtClean="0">
                <a:solidFill>
                  <a:schemeClr val="tx1"/>
                </a:solidFill>
                <a:latin typeface="Times New Roman" pitchFamily="18" charset="0"/>
                <a:ea typeface="楷体_GB2312" pitchFamily="49" charset="-122"/>
              </a:rPr>
              <a:t>2ASK</a:t>
            </a:r>
            <a:r>
              <a:rPr kumimoji="1" lang="zh-CN" altLang="en-US" sz="3200" b="1" dirty="0" smtClean="0">
                <a:solidFill>
                  <a:schemeClr val="tx1"/>
                </a:solidFill>
                <a:latin typeface="楷体_GB2312" pitchFamily="49" charset="-122"/>
                <a:ea typeface="楷体_GB2312" pitchFamily="49" charset="-122"/>
              </a:rPr>
              <a:t>信号的带宽</a:t>
            </a:r>
          </a:p>
        </p:txBody>
      </p:sp>
    </p:spTree>
  </p:cSld>
  <p:clrMapOvr>
    <a:masterClrMapping/>
  </p:clrMapOvr>
  <p:transition spd="med">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a:xfrm>
            <a:off x="827088" y="476250"/>
            <a:ext cx="7793037" cy="895350"/>
          </a:xfrm>
          <a:noFill/>
        </p:spPr>
        <p:txBody>
          <a:bodyPr/>
          <a:lstStyle/>
          <a:p>
            <a:pPr eaLnBrk="1" hangingPunct="1"/>
            <a:r>
              <a:rPr lang="en-US" altLang="zh-CN" sz="4000" b="1" smtClean="0">
                <a:solidFill>
                  <a:schemeClr val="bg2"/>
                </a:solidFill>
                <a:latin typeface="Times New Roman" pitchFamily="18" charset="0"/>
                <a:ea typeface="黑体" pitchFamily="49" charset="-122"/>
              </a:rPr>
              <a:t>5.1</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二进制振幅键控（</a:t>
            </a:r>
            <a:r>
              <a:rPr lang="en-US" altLang="zh-CN" sz="4000" b="1" smtClean="0">
                <a:solidFill>
                  <a:schemeClr val="bg2"/>
                </a:solidFill>
                <a:latin typeface="Times New Roman" pitchFamily="18" charset="0"/>
                <a:ea typeface="黑体" pitchFamily="49" charset="-122"/>
              </a:rPr>
              <a:t>2ASK</a:t>
            </a:r>
            <a:r>
              <a:rPr lang="zh-CN" altLang="en-US" sz="4000" b="1" smtClean="0">
                <a:solidFill>
                  <a:schemeClr val="bg2"/>
                </a:solidFill>
                <a:latin typeface="黑体" pitchFamily="49" charset="-122"/>
                <a:ea typeface="黑体" pitchFamily="49" charset="-122"/>
              </a:rPr>
              <a:t>）</a:t>
            </a:r>
          </a:p>
        </p:txBody>
      </p:sp>
      <p:sp>
        <p:nvSpPr>
          <p:cNvPr id="54274" name="灯片编号占位符 7"/>
          <p:cNvSpPr>
            <a:spLocks noGrp="1"/>
          </p:cNvSpPr>
          <p:nvPr>
            <p:ph type="sldNum" sz="quarter" idx="12"/>
          </p:nvPr>
        </p:nvSpPr>
        <p:spPr>
          <a:noFill/>
        </p:spPr>
        <p:txBody>
          <a:bodyPr/>
          <a:lstStyle/>
          <a:p>
            <a:fld id="{76B79548-6862-4538-A8A2-BD2DA2EFCD27}" type="slidenum">
              <a:rPr lang="en-US" altLang="zh-CN" smtClean="0"/>
              <a:pPr/>
              <a:t>12</a:t>
            </a:fld>
            <a:endParaRPr lang="en-US" altLang="zh-CN" smtClean="0"/>
          </a:p>
        </p:txBody>
      </p:sp>
      <p:sp>
        <p:nvSpPr>
          <p:cNvPr id="54276"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4277"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5.1.1  </a:t>
            </a:r>
            <a:r>
              <a:rPr kumimoji="1" lang="zh-CN" altLang="en-US" sz="3200" b="1">
                <a:solidFill>
                  <a:srgbClr val="0033CC"/>
                </a:solidFill>
                <a:latin typeface="Times New Roman" pitchFamily="18" charset="0"/>
                <a:ea typeface="黑体" pitchFamily="49" charset="-122"/>
              </a:rPr>
              <a:t>基本原理</a:t>
            </a:r>
          </a:p>
        </p:txBody>
      </p:sp>
      <p:sp>
        <p:nvSpPr>
          <p:cNvPr id="54278" name="Text Box 5"/>
          <p:cNvSpPr txBox="1">
            <a:spLocks noChangeArrowheads="1"/>
          </p:cNvSpPr>
          <p:nvPr/>
        </p:nvSpPr>
        <p:spPr bwMode="auto">
          <a:xfrm>
            <a:off x="468313" y="2455868"/>
            <a:ext cx="8229600" cy="1758950"/>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zh-CN" sz="2800" b="1" dirty="0">
                <a:solidFill>
                  <a:schemeClr val="tx1"/>
                </a:solidFill>
                <a:latin typeface="Times New Roman" pitchFamily="18" charset="0"/>
              </a:rPr>
              <a:t>        </a:t>
            </a:r>
            <a:r>
              <a:rPr kumimoji="1" lang="zh-CN" altLang="en-US" sz="2800" u="sng" dirty="0">
                <a:solidFill>
                  <a:schemeClr val="tx1"/>
                </a:solidFill>
                <a:latin typeface="Times New Roman" pitchFamily="18" charset="0"/>
                <a:ea typeface="黑体" pitchFamily="49" charset="-122"/>
              </a:rPr>
              <a:t>振幅键控是正弦载波的</a:t>
            </a:r>
            <a:r>
              <a:rPr kumimoji="1" lang="zh-CN" altLang="en-US" sz="2800" u="sng" dirty="0">
                <a:solidFill>
                  <a:srgbClr val="FF3300"/>
                </a:solidFill>
                <a:latin typeface="Times New Roman" pitchFamily="18" charset="0"/>
                <a:ea typeface="黑体" pitchFamily="49" charset="-122"/>
              </a:rPr>
              <a:t>幅度</a:t>
            </a:r>
            <a:r>
              <a:rPr kumimoji="1" lang="zh-CN" altLang="en-US" sz="2800" u="sng" dirty="0">
                <a:solidFill>
                  <a:schemeClr val="tx1"/>
                </a:solidFill>
                <a:latin typeface="Times New Roman" pitchFamily="18" charset="0"/>
                <a:ea typeface="黑体" pitchFamily="49" charset="-122"/>
              </a:rPr>
              <a:t>随数字基带信号而变化的数字调制。当数字基带信号为二进制时，则为</a:t>
            </a:r>
            <a:r>
              <a:rPr kumimoji="1" lang="zh-CN" altLang="en-US" sz="2800" u="sng" dirty="0">
                <a:solidFill>
                  <a:srgbClr val="FF3300"/>
                </a:solidFill>
                <a:latin typeface="Times New Roman" pitchFamily="18" charset="0"/>
                <a:ea typeface="黑体" pitchFamily="49" charset="-122"/>
              </a:rPr>
              <a:t>二进制振幅键控</a:t>
            </a:r>
            <a:r>
              <a:rPr kumimoji="1" lang="en-US" altLang="zh-CN" sz="2800" u="sng" dirty="0">
                <a:solidFill>
                  <a:srgbClr val="FF3300"/>
                </a:solidFill>
                <a:latin typeface="Times New Roman" pitchFamily="18" charset="0"/>
                <a:ea typeface="黑体" pitchFamily="49" charset="-122"/>
              </a:rPr>
              <a:t>2ASK</a:t>
            </a:r>
            <a:r>
              <a:rPr kumimoji="1" lang="zh-CN" altLang="en-US" sz="2800" u="sng" dirty="0">
                <a:solidFill>
                  <a:schemeClr val="tx1"/>
                </a:solidFill>
                <a:latin typeface="Times New Roman" pitchFamily="18" charset="0"/>
                <a:ea typeface="黑体" pitchFamily="49" charset="-122"/>
              </a:rPr>
              <a:t>。</a:t>
            </a:r>
            <a:r>
              <a:rPr kumimoji="1" lang="zh-CN" altLang="en-US" sz="2800" b="1" u="sng" dirty="0">
                <a:solidFill>
                  <a:srgbClr val="000000"/>
                </a:solidFill>
                <a:latin typeface="Times New Roman" pitchFamily="18" charset="0"/>
              </a:rPr>
              <a:t>        </a:t>
            </a:r>
            <a:endParaRPr kumimoji="1" lang="zh-CN" altLang="en-US" sz="2800" b="1" u="sng" dirty="0">
              <a:solidFill>
                <a:schemeClr val="tx1"/>
              </a:solidFill>
              <a:latin typeface="Times New Roman" pitchFamily="18" charset="0"/>
            </a:endParaRPr>
          </a:p>
        </p:txBody>
      </p:sp>
      <p:sp>
        <p:nvSpPr>
          <p:cNvPr id="54279" name="Text Box 6"/>
          <p:cNvSpPr txBox="1">
            <a:spLocks noChangeArrowheads="1"/>
          </p:cNvSpPr>
          <p:nvPr/>
        </p:nvSpPr>
        <p:spPr bwMode="auto">
          <a:xfrm>
            <a:off x="611188" y="4221163"/>
            <a:ext cx="7924800" cy="2314575"/>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zh-CN" sz="2800" dirty="0">
                <a:solidFill>
                  <a:srgbClr val="000000"/>
                </a:solidFill>
                <a:latin typeface="Times New Roman" pitchFamily="18" charset="0"/>
                <a:ea typeface="黑体" pitchFamily="49" charset="-122"/>
              </a:rPr>
              <a:t>     2ASK</a:t>
            </a:r>
            <a:r>
              <a:rPr kumimoji="1" lang="zh-CN" altLang="en-US" sz="2800" dirty="0">
                <a:solidFill>
                  <a:srgbClr val="000000"/>
                </a:solidFill>
                <a:latin typeface="Times New Roman" pitchFamily="18" charset="0"/>
                <a:ea typeface="黑体" pitchFamily="49" charset="-122"/>
              </a:rPr>
              <a:t>是利用代表数字信息“</a:t>
            </a:r>
            <a:r>
              <a:rPr kumimoji="1" lang="en-US" altLang="zh-CN" sz="2800" dirty="0">
                <a:solidFill>
                  <a:srgbClr val="000000"/>
                </a:solidFill>
                <a:latin typeface="Times New Roman" pitchFamily="18" charset="0"/>
                <a:ea typeface="黑体" pitchFamily="49" charset="-122"/>
              </a:rPr>
              <a:t>0”</a:t>
            </a:r>
            <a:r>
              <a:rPr kumimoji="1" lang="zh-CN" altLang="en-US" sz="2800" dirty="0">
                <a:solidFill>
                  <a:srgbClr val="000000"/>
                </a:solidFill>
                <a:latin typeface="Times New Roman" pitchFamily="18" charset="0"/>
                <a:ea typeface="黑体" pitchFamily="49" charset="-122"/>
              </a:rPr>
              <a:t>或“</a:t>
            </a:r>
            <a:r>
              <a:rPr kumimoji="1" lang="en-US" altLang="zh-CN" sz="2800" dirty="0">
                <a:solidFill>
                  <a:srgbClr val="000000"/>
                </a:solidFill>
                <a:latin typeface="Times New Roman" pitchFamily="18" charset="0"/>
                <a:ea typeface="黑体" pitchFamily="49" charset="-122"/>
              </a:rPr>
              <a:t>1”</a:t>
            </a:r>
            <a:r>
              <a:rPr kumimoji="1" lang="zh-CN" altLang="en-US" sz="2800" dirty="0">
                <a:solidFill>
                  <a:srgbClr val="000000"/>
                </a:solidFill>
                <a:latin typeface="Times New Roman" pitchFamily="18" charset="0"/>
                <a:ea typeface="黑体" pitchFamily="49" charset="-122"/>
              </a:rPr>
              <a:t>的基带矩形脉冲去键控一个连续的载波，有载波输出时表示发送“</a:t>
            </a:r>
            <a:r>
              <a:rPr kumimoji="1" lang="en-US" altLang="zh-CN" sz="2800" dirty="0">
                <a:solidFill>
                  <a:srgbClr val="000000"/>
                </a:solidFill>
                <a:latin typeface="Times New Roman" pitchFamily="18" charset="0"/>
                <a:ea typeface="黑体" pitchFamily="49" charset="-122"/>
              </a:rPr>
              <a:t>1”</a:t>
            </a:r>
            <a:r>
              <a:rPr kumimoji="1" lang="zh-CN" altLang="en-US" sz="2800" dirty="0">
                <a:solidFill>
                  <a:srgbClr val="000000"/>
                </a:solidFill>
                <a:latin typeface="Times New Roman" pitchFamily="18" charset="0"/>
                <a:ea typeface="黑体" pitchFamily="49" charset="-122"/>
              </a:rPr>
              <a:t>，无载波输出时表示发送“</a:t>
            </a:r>
            <a:r>
              <a:rPr kumimoji="1" lang="en-US" altLang="zh-CN" sz="2800" dirty="0">
                <a:solidFill>
                  <a:srgbClr val="000000"/>
                </a:solidFill>
                <a:latin typeface="Times New Roman" pitchFamily="18" charset="0"/>
                <a:ea typeface="黑体" pitchFamily="49" charset="-122"/>
              </a:rPr>
              <a:t>0”</a:t>
            </a:r>
            <a:r>
              <a:rPr kumimoji="1" lang="en-US" altLang="zh-CN" sz="2800" dirty="0">
                <a:solidFill>
                  <a:srgbClr val="000000"/>
                </a:solidFill>
                <a:latin typeface="宋体" pitchFamily="2" charset="-122"/>
              </a:rPr>
              <a:t>,</a:t>
            </a:r>
            <a:r>
              <a:rPr kumimoji="1" lang="zh-CN" altLang="en-US" sz="2800" dirty="0">
                <a:solidFill>
                  <a:srgbClr val="000000"/>
                </a:solidFill>
                <a:latin typeface="Times New Roman" pitchFamily="18" charset="0"/>
                <a:ea typeface="黑体" pitchFamily="49" charset="-122"/>
              </a:rPr>
              <a:t>使载波时断时续地输出。 </a:t>
            </a:r>
          </a:p>
        </p:txBody>
      </p:sp>
      <p:sp>
        <p:nvSpPr>
          <p:cNvPr id="54280" name="Rectangle 7"/>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zh-CN" altLang="en-US" sz="3600">
                <a:latin typeface="隶书" pitchFamily="49" charset="-122"/>
                <a:ea typeface="隶书" pitchFamily="49" charset="-122"/>
              </a:rPr>
              <a:t>调制的基本原理</a:t>
            </a:r>
          </a:p>
        </p:txBody>
      </p:sp>
    </p:spTree>
  </p:cSld>
  <p:clrMapOvr>
    <a:masterClrMapping/>
  </p:clrMapOvr>
  <p:transition spd="med">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2"/>
          <p:cNvSpPr>
            <a:spLocks noGrp="1" noChangeArrowheads="1"/>
          </p:cNvSpPr>
          <p:nvPr>
            <p:ph type="title"/>
          </p:nvPr>
        </p:nvSpPr>
        <p:spPr>
          <a:xfrm>
            <a:off x="827088" y="476250"/>
            <a:ext cx="7793037" cy="895350"/>
          </a:xfrm>
          <a:noFill/>
        </p:spPr>
        <p:txBody>
          <a:bodyPr/>
          <a:lstStyle/>
          <a:p>
            <a:pPr eaLnBrk="1" hangingPunct="1"/>
            <a:r>
              <a:rPr lang="en-US" altLang="zh-CN" sz="4000" b="1" smtClean="0">
                <a:solidFill>
                  <a:schemeClr val="bg2"/>
                </a:solidFill>
                <a:latin typeface="Times New Roman" pitchFamily="18" charset="0"/>
                <a:ea typeface="黑体" pitchFamily="49" charset="-122"/>
              </a:rPr>
              <a:t>5.1</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二进制振幅键控（</a:t>
            </a:r>
            <a:r>
              <a:rPr lang="en-US" altLang="zh-CN" sz="4000" b="1" smtClean="0">
                <a:solidFill>
                  <a:schemeClr val="bg2"/>
                </a:solidFill>
                <a:latin typeface="Times New Roman" pitchFamily="18" charset="0"/>
                <a:ea typeface="黑体" pitchFamily="49" charset="-122"/>
              </a:rPr>
              <a:t>2ASK</a:t>
            </a:r>
            <a:r>
              <a:rPr lang="zh-CN" altLang="en-US" sz="4000" b="1" smtClean="0">
                <a:solidFill>
                  <a:schemeClr val="bg2"/>
                </a:solidFill>
                <a:latin typeface="黑体" pitchFamily="49" charset="-122"/>
                <a:ea typeface="黑体" pitchFamily="49" charset="-122"/>
              </a:rPr>
              <a:t>）</a:t>
            </a:r>
          </a:p>
        </p:txBody>
      </p:sp>
      <p:sp>
        <p:nvSpPr>
          <p:cNvPr id="2052" name="灯片编号占位符 7"/>
          <p:cNvSpPr>
            <a:spLocks noGrp="1"/>
          </p:cNvSpPr>
          <p:nvPr>
            <p:ph type="sldNum" sz="quarter" idx="12"/>
          </p:nvPr>
        </p:nvSpPr>
        <p:spPr>
          <a:noFill/>
        </p:spPr>
        <p:txBody>
          <a:bodyPr/>
          <a:lstStyle/>
          <a:p>
            <a:fld id="{A31BB6BA-ED7C-4D02-B991-44B08ADAB44F}" type="slidenum">
              <a:rPr lang="en-US" altLang="zh-CN" smtClean="0"/>
              <a:pPr/>
              <a:t>13</a:t>
            </a:fld>
            <a:endParaRPr lang="en-US" altLang="zh-CN" smtClean="0"/>
          </a:p>
        </p:txBody>
      </p:sp>
      <p:sp>
        <p:nvSpPr>
          <p:cNvPr id="2054"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205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a:t>
            </a:r>
            <a:r>
              <a:rPr kumimoji="1" lang="en-US" altLang="zh-CN" sz="3200" b="1" u="sng" dirty="0">
                <a:solidFill>
                  <a:srgbClr val="0033CC"/>
                </a:solidFill>
                <a:latin typeface="Times New Roman" pitchFamily="18" charset="0"/>
                <a:ea typeface="黑体" pitchFamily="49" charset="-122"/>
              </a:rPr>
              <a:t>5.1.1  </a:t>
            </a:r>
            <a:r>
              <a:rPr kumimoji="1" lang="zh-CN" altLang="en-US" sz="3200" b="1" u="sng" dirty="0">
                <a:solidFill>
                  <a:srgbClr val="0033CC"/>
                </a:solidFill>
                <a:latin typeface="Times New Roman" pitchFamily="18" charset="0"/>
                <a:ea typeface="黑体" pitchFamily="49" charset="-122"/>
              </a:rPr>
              <a:t>基本原理</a:t>
            </a:r>
          </a:p>
        </p:txBody>
      </p:sp>
      <p:sp>
        <p:nvSpPr>
          <p:cNvPr id="2056" name="Rectangle 7"/>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u="sng" dirty="0">
                <a:latin typeface="Times New Roman" pitchFamily="18" charset="0"/>
                <a:ea typeface="隶书" pitchFamily="49" charset="-122"/>
              </a:rPr>
              <a:t>1</a:t>
            </a:r>
            <a:r>
              <a:rPr kumimoji="1" lang="zh-CN" altLang="en-US" sz="3600" b="1" u="sng" dirty="0">
                <a:latin typeface="隶书" pitchFamily="49" charset="-122"/>
                <a:ea typeface="隶书" pitchFamily="49" charset="-122"/>
              </a:rPr>
              <a:t>、</a:t>
            </a:r>
            <a:r>
              <a:rPr kumimoji="1" lang="zh-CN" altLang="en-US" sz="3600" u="sng" dirty="0">
                <a:latin typeface="隶书" pitchFamily="49" charset="-122"/>
                <a:ea typeface="隶书" pitchFamily="49" charset="-122"/>
              </a:rPr>
              <a:t>调制的基本原理</a:t>
            </a:r>
          </a:p>
        </p:txBody>
      </p:sp>
      <p:sp>
        <p:nvSpPr>
          <p:cNvPr id="2057" name="Rectangle 8"/>
          <p:cNvSpPr>
            <a:spLocks noChangeArrowheads="1"/>
          </p:cNvSpPr>
          <p:nvPr/>
        </p:nvSpPr>
        <p:spPr bwMode="auto">
          <a:xfrm>
            <a:off x="0" y="2697163"/>
            <a:ext cx="3095625" cy="519112"/>
          </a:xfrm>
          <a:prstGeom prst="rect">
            <a:avLst/>
          </a:prstGeom>
          <a:noFill/>
          <a:ln w="9525" algn="ctr">
            <a:noFill/>
            <a:miter lim="800000"/>
            <a:headEnd/>
            <a:tailEnd/>
          </a:ln>
        </p:spPr>
        <p:txBody>
          <a:bodyPr anchor="b">
            <a:spAutoFit/>
          </a:bodyPr>
          <a:lstStyle/>
          <a:p>
            <a:pPr lvl="2" algn="l">
              <a:spcBef>
                <a:spcPct val="20000"/>
              </a:spcBef>
              <a:buClr>
                <a:schemeClr val="hlink"/>
              </a:buClr>
              <a:buSzPct val="70000"/>
              <a:buFont typeface="Wingdings" pitchFamily="2" charset="2"/>
              <a:buChar char="Ø"/>
            </a:pPr>
            <a:r>
              <a:rPr lang="en-US" altLang="zh-CN" sz="2800" b="1">
                <a:solidFill>
                  <a:schemeClr val="hlink"/>
                </a:solidFill>
              </a:rPr>
              <a:t> </a:t>
            </a:r>
            <a:r>
              <a:rPr lang="zh-CN" altLang="en-US" sz="2800" b="1">
                <a:solidFill>
                  <a:schemeClr val="hlink"/>
                </a:solidFill>
              </a:rPr>
              <a:t>表示式：</a:t>
            </a:r>
          </a:p>
        </p:txBody>
      </p:sp>
      <p:sp>
        <p:nvSpPr>
          <p:cNvPr id="2058" name="Rectangle 12"/>
          <p:cNvSpPr>
            <a:spLocks noChangeArrowheads="1"/>
          </p:cNvSpPr>
          <p:nvPr/>
        </p:nvSpPr>
        <p:spPr bwMode="auto">
          <a:xfrm>
            <a:off x="0" y="3933825"/>
            <a:ext cx="5883275" cy="946150"/>
          </a:xfrm>
          <a:prstGeom prst="rect">
            <a:avLst/>
          </a:prstGeom>
          <a:noFill/>
          <a:ln w="9525" algn="ctr">
            <a:noFill/>
            <a:miter lim="800000"/>
            <a:headEnd/>
            <a:tailEnd/>
          </a:ln>
        </p:spPr>
        <p:txBody>
          <a:bodyPr wrap="none" anchor="b">
            <a:spAutoFit/>
          </a:bodyPr>
          <a:lstStyle/>
          <a:p>
            <a:pPr algn="l"/>
            <a:r>
              <a:rPr lang="en-US" altLang="zh-CN" sz="2800" b="1" dirty="0">
                <a:solidFill>
                  <a:schemeClr val="hlink"/>
                </a:solidFill>
              </a:rPr>
              <a:t>	</a:t>
            </a:r>
            <a:r>
              <a:rPr lang="zh-CN" altLang="en-US" sz="2800" b="1" dirty="0">
                <a:solidFill>
                  <a:schemeClr val="hlink"/>
                </a:solidFill>
              </a:rPr>
              <a:t>式中，</a:t>
            </a:r>
            <a:r>
              <a:rPr lang="en-US" altLang="zh-CN" sz="2800" b="1" i="1" dirty="0" err="1">
                <a:solidFill>
                  <a:schemeClr val="hlink"/>
                </a:solidFill>
                <a:latin typeface="Times New Roman" pitchFamily="18" charset="0"/>
                <a:sym typeface="Symbol" pitchFamily="18" charset="2"/>
              </a:rPr>
              <a:t>f</a:t>
            </a:r>
            <a:r>
              <a:rPr lang="en-US" altLang="zh-CN" sz="2800" b="1" baseline="-25000" dirty="0" err="1">
                <a:solidFill>
                  <a:schemeClr val="hlink"/>
                </a:solidFill>
                <a:latin typeface="Times New Roman" pitchFamily="18" charset="0"/>
              </a:rPr>
              <a:t>c</a:t>
            </a:r>
            <a:r>
              <a:rPr lang="en-US" altLang="zh-CN" sz="2800" b="1" baseline="-25000" dirty="0">
                <a:solidFill>
                  <a:schemeClr val="hlink"/>
                </a:solidFill>
                <a:latin typeface="Times New Roman" pitchFamily="18" charset="0"/>
              </a:rPr>
              <a:t>   </a:t>
            </a:r>
            <a:r>
              <a:rPr lang="en-US" altLang="zh-CN" sz="2800" b="1" dirty="0">
                <a:solidFill>
                  <a:schemeClr val="hlink"/>
                </a:solidFill>
              </a:rPr>
              <a:t> </a:t>
            </a:r>
            <a:r>
              <a:rPr lang="en-US" altLang="zh-CN" sz="2800" b="1" dirty="0">
                <a:solidFill>
                  <a:schemeClr val="hlink"/>
                </a:solidFill>
                <a:latin typeface="Times New Roman" pitchFamily="18" charset="0"/>
              </a:rPr>
              <a:t>—</a:t>
            </a:r>
            <a:r>
              <a:rPr lang="en-US" altLang="zh-CN" sz="2800" b="1" dirty="0">
                <a:solidFill>
                  <a:schemeClr val="hlink"/>
                </a:solidFill>
              </a:rPr>
              <a:t> </a:t>
            </a:r>
            <a:r>
              <a:rPr lang="zh-CN" altLang="en-US" sz="2800" b="1" dirty="0">
                <a:solidFill>
                  <a:schemeClr val="hlink"/>
                </a:solidFill>
              </a:rPr>
              <a:t>为载波的频率；</a:t>
            </a:r>
          </a:p>
          <a:p>
            <a:pPr algn="l"/>
            <a:r>
              <a:rPr lang="zh-CN" altLang="en-US" sz="2800" b="1" dirty="0">
                <a:solidFill>
                  <a:schemeClr val="hlink"/>
                </a:solidFill>
              </a:rPr>
              <a:t>                   </a:t>
            </a:r>
            <a:r>
              <a:rPr lang="en-US" altLang="zh-CN" sz="2800" b="1" i="1" dirty="0">
                <a:solidFill>
                  <a:schemeClr val="hlink"/>
                </a:solidFill>
                <a:latin typeface="Times New Roman" pitchFamily="18" charset="0"/>
              </a:rPr>
              <a:t>s</a:t>
            </a:r>
            <a:r>
              <a:rPr lang="en-US" altLang="zh-CN" sz="2800" b="1" dirty="0">
                <a:solidFill>
                  <a:schemeClr val="hlink"/>
                </a:solidFill>
                <a:latin typeface="Times New Roman" pitchFamily="18" charset="0"/>
              </a:rPr>
              <a:t>(t)—</a:t>
            </a:r>
            <a:r>
              <a:rPr lang="zh-CN" altLang="en-US" sz="2800" b="1" dirty="0">
                <a:solidFill>
                  <a:schemeClr val="hlink"/>
                </a:solidFill>
                <a:latin typeface="Times New Roman" pitchFamily="18" charset="0"/>
              </a:rPr>
              <a:t>基带信号码元波形</a:t>
            </a:r>
          </a:p>
        </p:txBody>
      </p:sp>
      <p:graphicFrame>
        <p:nvGraphicFramePr>
          <p:cNvPr id="2050" name="Object 15"/>
          <p:cNvGraphicFramePr>
            <a:graphicFrameLocks noChangeAspect="1"/>
          </p:cNvGraphicFramePr>
          <p:nvPr/>
        </p:nvGraphicFramePr>
        <p:xfrm>
          <a:off x="1835150" y="5157788"/>
          <a:ext cx="4857750" cy="1114425"/>
        </p:xfrm>
        <a:graphic>
          <a:graphicData uri="http://schemas.openxmlformats.org/presentationml/2006/ole">
            <p:oleObj spid="_x0000_s2050" name="公式" r:id="rId4" imgW="2108160" imgH="482400" progId="Equation.3">
              <p:embed/>
            </p:oleObj>
          </a:graphicData>
        </a:graphic>
      </p:graphicFrame>
      <p:sp>
        <p:nvSpPr>
          <p:cNvPr id="2059" name="Rectangle 17"/>
          <p:cNvSpPr>
            <a:spLocks noChangeArrowheads="1"/>
          </p:cNvSpPr>
          <p:nvPr/>
        </p:nvSpPr>
        <p:spPr bwMode="auto">
          <a:xfrm>
            <a:off x="0" y="325755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051" name="Object 16"/>
          <p:cNvGraphicFramePr>
            <a:graphicFrameLocks noChangeAspect="1"/>
          </p:cNvGraphicFramePr>
          <p:nvPr/>
        </p:nvGraphicFramePr>
        <p:xfrm>
          <a:off x="2627313" y="3284538"/>
          <a:ext cx="3960812" cy="636587"/>
        </p:xfrm>
        <a:graphic>
          <a:graphicData uri="http://schemas.openxmlformats.org/presentationml/2006/ole">
            <p:oleObj spid="_x0000_s2051" name="公式" r:id="rId5" imgW="1422360" imgH="228600" progId="Equation.3">
              <p:embed/>
            </p:oleObj>
          </a:graphicData>
        </a:graphic>
      </p:graphicFrame>
    </p:spTree>
  </p:cSld>
  <p:clrMapOvr>
    <a:masterClrMapping/>
  </p:clrMapOvr>
  <p:transition spd="med">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5.1</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二进制振幅键控（</a:t>
            </a:r>
            <a:r>
              <a:rPr lang="en-US" altLang="zh-CN" sz="4000" b="1" smtClean="0">
                <a:solidFill>
                  <a:schemeClr val="bg2"/>
                </a:solidFill>
                <a:latin typeface="Times New Roman" pitchFamily="18" charset="0"/>
                <a:ea typeface="黑体" pitchFamily="49" charset="-122"/>
              </a:rPr>
              <a:t>2ASK</a:t>
            </a:r>
            <a:r>
              <a:rPr lang="zh-CN" altLang="en-US" sz="4000" b="1" smtClean="0">
                <a:solidFill>
                  <a:schemeClr val="bg2"/>
                </a:solidFill>
                <a:latin typeface="黑体" pitchFamily="49" charset="-122"/>
                <a:ea typeface="黑体" pitchFamily="49" charset="-122"/>
              </a:rPr>
              <a:t>）</a:t>
            </a:r>
          </a:p>
        </p:txBody>
      </p:sp>
      <p:sp>
        <p:nvSpPr>
          <p:cNvPr id="55298" name="灯片编号占位符 6"/>
          <p:cNvSpPr>
            <a:spLocks noGrp="1"/>
          </p:cNvSpPr>
          <p:nvPr>
            <p:ph type="sldNum" sz="quarter" idx="12"/>
          </p:nvPr>
        </p:nvSpPr>
        <p:spPr>
          <a:noFill/>
        </p:spPr>
        <p:txBody>
          <a:bodyPr/>
          <a:lstStyle/>
          <a:p>
            <a:fld id="{AC8EB05B-03A4-4B28-AFA9-A75C1944CA8C}" type="slidenum">
              <a:rPr lang="en-US" altLang="zh-CN" smtClean="0"/>
              <a:pPr/>
              <a:t>14</a:t>
            </a:fld>
            <a:endParaRPr lang="en-US" altLang="zh-CN" smtClean="0"/>
          </a:p>
        </p:txBody>
      </p:sp>
      <p:sp>
        <p:nvSpPr>
          <p:cNvPr id="55300"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5301"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5.1.1  </a:t>
            </a:r>
            <a:r>
              <a:rPr kumimoji="1" lang="zh-CN" altLang="en-US" sz="3200" b="1">
                <a:solidFill>
                  <a:srgbClr val="0033CC"/>
                </a:solidFill>
                <a:latin typeface="Times New Roman" pitchFamily="18" charset="0"/>
                <a:ea typeface="黑体" pitchFamily="49" charset="-122"/>
              </a:rPr>
              <a:t>基本原理</a:t>
            </a:r>
          </a:p>
        </p:txBody>
      </p:sp>
      <p:sp>
        <p:nvSpPr>
          <p:cNvPr id="55302"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zh-CN" altLang="en-US" sz="3600">
                <a:latin typeface="隶书" pitchFamily="49" charset="-122"/>
                <a:ea typeface="隶书" pitchFamily="49" charset="-122"/>
              </a:rPr>
              <a:t>调制的基本原理</a:t>
            </a:r>
          </a:p>
        </p:txBody>
      </p:sp>
      <p:sp>
        <p:nvSpPr>
          <p:cNvPr id="55303" name="Rectangle 6"/>
          <p:cNvSpPr>
            <a:spLocks noChangeArrowheads="1"/>
          </p:cNvSpPr>
          <p:nvPr/>
        </p:nvSpPr>
        <p:spPr bwMode="auto">
          <a:xfrm>
            <a:off x="0" y="2492375"/>
            <a:ext cx="3095625" cy="519113"/>
          </a:xfrm>
          <a:prstGeom prst="rect">
            <a:avLst/>
          </a:prstGeom>
          <a:noFill/>
          <a:ln w="9525" algn="ctr">
            <a:noFill/>
            <a:miter lim="800000"/>
            <a:headEnd/>
            <a:tailEnd/>
          </a:ln>
        </p:spPr>
        <p:txBody>
          <a:bodyPr anchor="b">
            <a:spAutoFit/>
          </a:bodyPr>
          <a:lstStyle/>
          <a:p>
            <a:pPr lvl="2" algn="l">
              <a:spcBef>
                <a:spcPct val="20000"/>
              </a:spcBef>
              <a:buClr>
                <a:schemeClr val="hlink"/>
              </a:buClr>
              <a:buSzPct val="70000"/>
              <a:buFont typeface="Wingdings" pitchFamily="2" charset="2"/>
              <a:buChar char="Ø"/>
            </a:pPr>
            <a:r>
              <a:rPr lang="en-US" altLang="zh-CN" sz="2800" b="1">
                <a:solidFill>
                  <a:schemeClr val="hlink"/>
                </a:solidFill>
              </a:rPr>
              <a:t> </a:t>
            </a:r>
            <a:r>
              <a:rPr lang="zh-CN" altLang="en-US" sz="2800" b="1">
                <a:solidFill>
                  <a:schemeClr val="hlink"/>
                </a:solidFill>
              </a:rPr>
              <a:t>波形：</a:t>
            </a:r>
          </a:p>
        </p:txBody>
      </p:sp>
      <p:sp>
        <p:nvSpPr>
          <p:cNvPr id="55304" name="Rectangle 12"/>
          <p:cNvSpPr>
            <a:spLocks noChangeArrowheads="1"/>
          </p:cNvSpPr>
          <p:nvPr/>
        </p:nvSpPr>
        <p:spPr bwMode="auto">
          <a:xfrm>
            <a:off x="3492500" y="6308725"/>
            <a:ext cx="3486150" cy="396875"/>
          </a:xfrm>
          <a:prstGeom prst="rect">
            <a:avLst/>
          </a:prstGeom>
          <a:noFill/>
          <a:ln w="9525" algn="ctr">
            <a:noFill/>
            <a:miter lim="800000"/>
            <a:headEnd/>
            <a:tailEnd/>
          </a:ln>
        </p:spPr>
        <p:txBody>
          <a:bodyPr wrap="none" anchor="b">
            <a:spAutoFit/>
          </a:bodyPr>
          <a:lstStyle/>
          <a:p>
            <a:pPr algn="l"/>
            <a:r>
              <a:rPr kumimoji="1" lang="zh-CN" altLang="en-US" sz="2000">
                <a:solidFill>
                  <a:schemeClr val="tx1"/>
                </a:solidFill>
              </a:rPr>
              <a:t>二进制振幅键控信号时间波型</a:t>
            </a:r>
          </a:p>
        </p:txBody>
      </p:sp>
      <p:pic>
        <p:nvPicPr>
          <p:cNvPr id="55305" name="Picture 17" descr="sspictmp0028B2"/>
          <p:cNvPicPr>
            <a:picLocks noChangeAspect="1" noChangeArrowheads="1"/>
          </p:cNvPicPr>
          <p:nvPr/>
        </p:nvPicPr>
        <p:blipFill>
          <a:blip r:embed="rId3"/>
          <a:srcRect/>
          <a:stretch>
            <a:fillRect/>
          </a:stretch>
        </p:blipFill>
        <p:spPr bwMode="auto">
          <a:xfrm>
            <a:off x="539750" y="2924175"/>
            <a:ext cx="7920038" cy="3195638"/>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a:noFill/>
        </p:spPr>
        <p:txBody>
          <a:bodyPr/>
          <a:lstStyle/>
          <a:p>
            <a:pPr eaLnBrk="1" hangingPunct="1"/>
            <a:r>
              <a:rPr lang="en-US" altLang="zh-CN" sz="4000" b="1" dirty="0" smtClean="0">
                <a:solidFill>
                  <a:schemeClr val="bg2"/>
                </a:solidFill>
                <a:latin typeface="Times New Roman" pitchFamily="18" charset="0"/>
                <a:ea typeface="黑体" pitchFamily="49" charset="-122"/>
              </a:rPr>
              <a:t>5.1</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二进制振幅键控（</a:t>
            </a:r>
            <a:r>
              <a:rPr lang="en-US" altLang="zh-CN" sz="4000" b="1" dirty="0" smtClean="0">
                <a:solidFill>
                  <a:schemeClr val="bg2"/>
                </a:solidFill>
                <a:latin typeface="Times New Roman" pitchFamily="18" charset="0"/>
                <a:ea typeface="黑体" pitchFamily="49" charset="-122"/>
              </a:rPr>
              <a:t>2ASK</a:t>
            </a:r>
            <a:r>
              <a:rPr lang="zh-CN" altLang="en-US" sz="4000" b="1" dirty="0" smtClean="0">
                <a:solidFill>
                  <a:schemeClr val="bg2"/>
                </a:solidFill>
                <a:latin typeface="黑体" pitchFamily="49" charset="-122"/>
                <a:ea typeface="黑体" pitchFamily="49" charset="-122"/>
              </a:rPr>
              <a:t>）</a:t>
            </a:r>
          </a:p>
        </p:txBody>
      </p:sp>
      <p:sp>
        <p:nvSpPr>
          <p:cNvPr id="56322" name="灯片编号占位符 5"/>
          <p:cNvSpPr>
            <a:spLocks noGrp="1"/>
          </p:cNvSpPr>
          <p:nvPr>
            <p:ph type="sldNum" sz="quarter" idx="12"/>
          </p:nvPr>
        </p:nvSpPr>
        <p:spPr>
          <a:noFill/>
        </p:spPr>
        <p:txBody>
          <a:bodyPr/>
          <a:lstStyle/>
          <a:p>
            <a:fld id="{3E9EAA8A-2846-42E4-9871-3884279D2634}" type="slidenum">
              <a:rPr lang="en-US" altLang="zh-CN" smtClean="0"/>
              <a:pPr/>
              <a:t>15</a:t>
            </a:fld>
            <a:endParaRPr lang="en-US" altLang="zh-CN" smtClean="0"/>
          </a:p>
        </p:txBody>
      </p:sp>
      <p:sp>
        <p:nvSpPr>
          <p:cNvPr id="56324"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632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5.1.1  </a:t>
            </a:r>
            <a:r>
              <a:rPr kumimoji="1" lang="zh-CN" altLang="en-US" sz="3200" b="1">
                <a:solidFill>
                  <a:srgbClr val="0033CC"/>
                </a:solidFill>
                <a:latin typeface="Times New Roman" pitchFamily="18" charset="0"/>
                <a:ea typeface="黑体" pitchFamily="49" charset="-122"/>
              </a:rPr>
              <a:t>基本原理</a:t>
            </a:r>
          </a:p>
        </p:txBody>
      </p:sp>
      <p:sp>
        <p:nvSpPr>
          <p:cNvPr id="56326"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2</a:t>
            </a:r>
            <a:r>
              <a:rPr kumimoji="1" lang="zh-CN" altLang="en-US" sz="3600" b="1" dirty="0">
                <a:latin typeface="隶书" pitchFamily="49" charset="-122"/>
                <a:ea typeface="隶书" pitchFamily="49" charset="-122"/>
              </a:rPr>
              <a:t>、</a:t>
            </a:r>
            <a:r>
              <a:rPr kumimoji="1" lang="zh-CN" altLang="en-US" sz="3600" u="sng" dirty="0">
                <a:latin typeface="隶书" pitchFamily="49" charset="-122"/>
                <a:ea typeface="隶书" pitchFamily="49" charset="-122"/>
              </a:rPr>
              <a:t>产生方法</a:t>
            </a:r>
          </a:p>
        </p:txBody>
      </p:sp>
      <p:sp>
        <p:nvSpPr>
          <p:cNvPr id="56327" name="Rectangle 11"/>
          <p:cNvSpPr>
            <a:spLocks noChangeArrowheads="1"/>
          </p:cNvSpPr>
          <p:nvPr/>
        </p:nvSpPr>
        <p:spPr bwMode="auto">
          <a:xfrm>
            <a:off x="-357222" y="2428868"/>
            <a:ext cx="3500430" cy="691151"/>
          </a:xfrm>
          <a:prstGeom prst="rect">
            <a:avLst/>
          </a:prstGeom>
          <a:noFill/>
          <a:ln w="9525" algn="ctr">
            <a:noFill/>
            <a:miter lim="800000"/>
            <a:headEnd/>
            <a:tailEnd/>
          </a:ln>
        </p:spPr>
        <p:txBody>
          <a:bodyPr wrap="square" anchor="b">
            <a:spAutoFit/>
          </a:bodyPr>
          <a:lstStyle/>
          <a:p>
            <a:pPr lvl="3" algn="l">
              <a:lnSpc>
                <a:spcPct val="140000"/>
              </a:lnSpc>
              <a:spcBef>
                <a:spcPct val="20000"/>
              </a:spcBef>
              <a:buClr>
                <a:schemeClr val="hlink"/>
              </a:buClr>
              <a:buSzPct val="70000"/>
            </a:pPr>
            <a:r>
              <a:rPr lang="zh-CN" altLang="en-US" sz="3200" b="1" u="sng" dirty="0">
                <a:solidFill>
                  <a:schemeClr val="hlink"/>
                </a:solidFill>
              </a:rPr>
              <a:t>相乘电路</a:t>
            </a:r>
          </a:p>
        </p:txBody>
      </p:sp>
      <p:graphicFrame>
        <p:nvGraphicFramePr>
          <p:cNvPr id="43009" name="Object 11"/>
          <p:cNvGraphicFramePr>
            <a:graphicFrameLocks noChangeAspect="1"/>
          </p:cNvGraphicFramePr>
          <p:nvPr/>
        </p:nvGraphicFramePr>
        <p:xfrm>
          <a:off x="1071538" y="3143248"/>
          <a:ext cx="6786610" cy="3204662"/>
        </p:xfrm>
        <a:graphic>
          <a:graphicData uri="http://schemas.openxmlformats.org/presentationml/2006/ole">
            <p:oleObj spid="_x0000_s43009" r:id="rId4" imgW="4944161" imgH="2552090" progId="">
              <p:embed/>
            </p:oleObj>
          </a:graphicData>
        </a:graphic>
      </p:graphicFrame>
    </p:spTree>
  </p:cSld>
  <p:clrMapOvr>
    <a:masterClrMapping/>
  </p:clrMapOvr>
  <p:transition spd="med">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16</a:t>
            </a:fld>
            <a:endParaRPr lang="en-US" altLang="zh-CN"/>
          </a:p>
        </p:txBody>
      </p:sp>
      <p:sp>
        <p:nvSpPr>
          <p:cNvPr id="5" name="Rectangle 12"/>
          <p:cNvSpPr>
            <a:spLocks noChangeArrowheads="1"/>
          </p:cNvSpPr>
          <p:nvPr/>
        </p:nvSpPr>
        <p:spPr bwMode="auto">
          <a:xfrm>
            <a:off x="-642974" y="1714488"/>
            <a:ext cx="3571900" cy="1000132"/>
          </a:xfrm>
          <a:prstGeom prst="rect">
            <a:avLst/>
          </a:prstGeom>
          <a:noFill/>
          <a:ln w="9525" algn="ctr">
            <a:noFill/>
            <a:miter lim="800000"/>
            <a:headEnd/>
            <a:tailEnd/>
          </a:ln>
        </p:spPr>
        <p:txBody>
          <a:bodyPr wrap="square" anchor="ctr" anchorCtr="0">
            <a:noAutofit/>
          </a:bodyPr>
          <a:lstStyle/>
          <a:p>
            <a:pPr lvl="3">
              <a:lnSpc>
                <a:spcPct val="140000"/>
              </a:lnSpc>
              <a:spcBef>
                <a:spcPct val="20000"/>
              </a:spcBef>
              <a:buClr>
                <a:schemeClr val="hlink"/>
              </a:buClr>
              <a:buSzPct val="70000"/>
            </a:pPr>
            <a:r>
              <a:rPr lang="zh-CN" altLang="en-US" sz="3600" b="1" u="sng" dirty="0">
                <a:solidFill>
                  <a:schemeClr val="hlink"/>
                </a:solidFill>
              </a:rPr>
              <a:t>开关电路</a:t>
            </a:r>
          </a:p>
        </p:txBody>
      </p:sp>
      <p:pic>
        <p:nvPicPr>
          <p:cNvPr id="6" name="Picture 43"/>
          <p:cNvPicPr>
            <a:picLocks noChangeAspect="1" noChangeArrowheads="1"/>
          </p:cNvPicPr>
          <p:nvPr/>
        </p:nvPicPr>
        <p:blipFill>
          <a:blip r:embed="rId2"/>
          <a:srcRect/>
          <a:stretch>
            <a:fillRect/>
          </a:stretch>
        </p:blipFill>
        <p:spPr bwMode="auto">
          <a:xfrm>
            <a:off x="1428728" y="2928934"/>
            <a:ext cx="5929354" cy="3040575"/>
          </a:xfrm>
          <a:prstGeom prst="rect">
            <a:avLst/>
          </a:prstGeom>
          <a:noFill/>
          <a:ln w="9525">
            <a:noFill/>
            <a:miter lim="800000"/>
            <a:headEnd/>
            <a:tailEnd/>
          </a:ln>
        </p:spPr>
      </p:pic>
      <p:sp>
        <p:nvSpPr>
          <p:cNvPr id="7" name="Rectangle 2"/>
          <p:cNvSpPr>
            <a:spLocks noGrp="1" noChangeArrowheads="1"/>
          </p:cNvSpPr>
          <p:nvPr>
            <p:ph type="title"/>
          </p:nvPr>
        </p:nvSpPr>
        <p:spPr>
          <a:xfrm>
            <a:off x="301625" y="357166"/>
            <a:ext cx="8540750" cy="1143000"/>
          </a:xfrm>
          <a:noFill/>
        </p:spPr>
        <p:txBody>
          <a:bodyPr/>
          <a:lstStyle/>
          <a:p>
            <a:pPr eaLnBrk="1" hangingPunct="1"/>
            <a:r>
              <a:rPr lang="en-US" altLang="zh-CN" sz="4000" b="1" dirty="0" smtClean="0">
                <a:solidFill>
                  <a:schemeClr val="bg2"/>
                </a:solidFill>
                <a:latin typeface="Times New Roman" pitchFamily="18" charset="0"/>
                <a:ea typeface="黑体" pitchFamily="49" charset="-122"/>
              </a:rPr>
              <a:t>5.1</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二进制振幅键控（</a:t>
            </a:r>
            <a:r>
              <a:rPr lang="en-US" altLang="zh-CN" sz="4000" b="1" dirty="0" smtClean="0">
                <a:solidFill>
                  <a:schemeClr val="bg2"/>
                </a:solidFill>
                <a:latin typeface="Times New Roman" pitchFamily="18" charset="0"/>
                <a:ea typeface="黑体" pitchFamily="49" charset="-122"/>
              </a:rPr>
              <a:t>2ASK</a:t>
            </a:r>
            <a:r>
              <a:rPr lang="zh-CN" altLang="en-US" sz="4000" b="1" dirty="0" smtClean="0">
                <a:solidFill>
                  <a:schemeClr val="bg2"/>
                </a:solidFill>
                <a:latin typeface="黑体" pitchFamily="49" charset="-122"/>
                <a:ea typeface="黑体" pitchFamily="49" charset="-122"/>
              </a:rPr>
              <a:t>）</a:t>
            </a:r>
          </a:p>
        </p:txBody>
      </p:sp>
    </p:spTree>
  </p:cSld>
  <p:clrMapOvr>
    <a:masterClrMapping/>
  </p:clrMapOvr>
  <p:transition>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5.1</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二进制振幅键控（</a:t>
            </a:r>
            <a:r>
              <a:rPr lang="en-US" altLang="zh-CN" sz="4000" b="1" smtClean="0">
                <a:solidFill>
                  <a:schemeClr val="bg2"/>
                </a:solidFill>
                <a:latin typeface="Times New Roman" pitchFamily="18" charset="0"/>
                <a:ea typeface="黑体" pitchFamily="49" charset="-122"/>
              </a:rPr>
              <a:t>2ASK</a:t>
            </a:r>
            <a:r>
              <a:rPr lang="zh-CN" altLang="en-US" sz="4000" b="1" smtClean="0">
                <a:solidFill>
                  <a:schemeClr val="bg2"/>
                </a:solidFill>
                <a:latin typeface="黑体" pitchFamily="49" charset="-122"/>
                <a:ea typeface="黑体" pitchFamily="49" charset="-122"/>
              </a:rPr>
              <a:t>）</a:t>
            </a:r>
          </a:p>
        </p:txBody>
      </p:sp>
      <p:sp>
        <p:nvSpPr>
          <p:cNvPr id="57346" name="灯片编号占位符 5"/>
          <p:cNvSpPr>
            <a:spLocks noGrp="1"/>
          </p:cNvSpPr>
          <p:nvPr>
            <p:ph type="sldNum" sz="quarter" idx="12"/>
          </p:nvPr>
        </p:nvSpPr>
        <p:spPr>
          <a:noFill/>
        </p:spPr>
        <p:txBody>
          <a:bodyPr/>
          <a:lstStyle/>
          <a:p>
            <a:fld id="{FC2C96CF-8CA3-4705-8DB5-A268A963B88B}" type="slidenum">
              <a:rPr lang="en-US" altLang="zh-CN" smtClean="0"/>
              <a:pPr/>
              <a:t>17</a:t>
            </a:fld>
            <a:endParaRPr lang="en-US" altLang="zh-CN" smtClean="0"/>
          </a:p>
        </p:txBody>
      </p:sp>
      <p:sp>
        <p:nvSpPr>
          <p:cNvPr id="57348"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7349"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5.1.1  </a:t>
            </a:r>
            <a:r>
              <a:rPr kumimoji="1" lang="zh-CN" altLang="en-US" sz="3200" b="1">
                <a:solidFill>
                  <a:srgbClr val="0033CC"/>
                </a:solidFill>
                <a:latin typeface="Times New Roman" pitchFamily="18" charset="0"/>
                <a:ea typeface="黑体" pitchFamily="49" charset="-122"/>
              </a:rPr>
              <a:t>基本原理</a:t>
            </a:r>
          </a:p>
        </p:txBody>
      </p:sp>
      <p:sp>
        <p:nvSpPr>
          <p:cNvPr id="57350" name="Rectangle 5"/>
          <p:cNvSpPr>
            <a:spLocks noChangeArrowheads="1"/>
          </p:cNvSpPr>
          <p:nvPr/>
        </p:nvSpPr>
        <p:spPr bwMode="auto">
          <a:xfrm>
            <a:off x="323850" y="1989138"/>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3</a:t>
            </a:r>
            <a:r>
              <a:rPr kumimoji="1" lang="zh-CN" altLang="en-US" sz="3600" b="1" dirty="0">
                <a:latin typeface="隶书" pitchFamily="49" charset="-122"/>
                <a:ea typeface="隶书" pitchFamily="49" charset="-122"/>
              </a:rPr>
              <a:t>、</a:t>
            </a:r>
            <a:r>
              <a:rPr kumimoji="1" lang="en-US" altLang="zh-CN" sz="3600" u="sng" dirty="0">
                <a:latin typeface="Times New Roman" pitchFamily="18" charset="0"/>
                <a:ea typeface="隶书" pitchFamily="49" charset="-122"/>
              </a:rPr>
              <a:t>2ASK</a:t>
            </a:r>
            <a:r>
              <a:rPr kumimoji="1" lang="zh-CN" altLang="en-US" sz="3600" u="sng" dirty="0">
                <a:latin typeface="隶书" pitchFamily="49" charset="-122"/>
                <a:ea typeface="隶书" pitchFamily="49" charset="-122"/>
              </a:rPr>
              <a:t>信号解调方法</a:t>
            </a:r>
          </a:p>
        </p:txBody>
      </p:sp>
      <p:sp>
        <p:nvSpPr>
          <p:cNvPr id="57351" name="Rectangle 6"/>
          <p:cNvSpPr>
            <a:spLocks noChangeArrowheads="1"/>
          </p:cNvSpPr>
          <p:nvPr/>
        </p:nvSpPr>
        <p:spPr bwMode="auto">
          <a:xfrm>
            <a:off x="-1000164" y="2636838"/>
            <a:ext cx="10144164" cy="695575"/>
          </a:xfrm>
          <a:prstGeom prst="rect">
            <a:avLst/>
          </a:prstGeom>
          <a:noFill/>
          <a:ln w="9525" algn="ctr">
            <a:noFill/>
            <a:miter lim="800000"/>
            <a:headEnd/>
            <a:tailEnd/>
          </a:ln>
        </p:spPr>
        <p:txBody>
          <a:bodyPr wrap="squar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包络检波法（非相干解调）－ 不利用载波相位信息 </a:t>
            </a:r>
            <a:r>
              <a:rPr lang="zh-CN" altLang="en-US" sz="2800" b="1" dirty="0">
                <a:solidFill>
                  <a:schemeClr val="hlink"/>
                </a:solidFill>
              </a:rPr>
              <a:t>：</a:t>
            </a:r>
          </a:p>
        </p:txBody>
      </p:sp>
      <p:pic>
        <p:nvPicPr>
          <p:cNvPr id="57352" name="Picture 59"/>
          <p:cNvPicPr>
            <a:picLocks noChangeAspect="1" noChangeArrowheads="1"/>
          </p:cNvPicPr>
          <p:nvPr/>
        </p:nvPicPr>
        <p:blipFill>
          <a:blip r:embed="rId3"/>
          <a:srcRect/>
          <a:stretch>
            <a:fillRect/>
          </a:stretch>
        </p:blipFill>
        <p:spPr bwMode="auto">
          <a:xfrm>
            <a:off x="251441" y="3644900"/>
            <a:ext cx="8249649" cy="2641620"/>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5.1</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二进制振幅键控（</a:t>
            </a:r>
            <a:r>
              <a:rPr lang="en-US" altLang="zh-CN" sz="4000" b="1" smtClean="0">
                <a:solidFill>
                  <a:schemeClr val="bg2"/>
                </a:solidFill>
                <a:latin typeface="Times New Roman" pitchFamily="18" charset="0"/>
                <a:ea typeface="黑体" pitchFamily="49" charset="-122"/>
              </a:rPr>
              <a:t>2ASK</a:t>
            </a:r>
            <a:r>
              <a:rPr lang="zh-CN" altLang="en-US" sz="4000" b="1" smtClean="0">
                <a:solidFill>
                  <a:schemeClr val="bg2"/>
                </a:solidFill>
                <a:latin typeface="黑体" pitchFamily="49" charset="-122"/>
                <a:ea typeface="黑体" pitchFamily="49" charset="-122"/>
              </a:rPr>
              <a:t>）</a:t>
            </a:r>
          </a:p>
        </p:txBody>
      </p:sp>
      <p:graphicFrame>
        <p:nvGraphicFramePr>
          <p:cNvPr id="3074" name="Object 8"/>
          <p:cNvGraphicFramePr>
            <a:graphicFrameLocks noChangeAspect="1"/>
          </p:cNvGraphicFramePr>
          <p:nvPr>
            <p:ph idx="1"/>
          </p:nvPr>
        </p:nvGraphicFramePr>
        <p:xfrm>
          <a:off x="1692275" y="1484313"/>
          <a:ext cx="5686425" cy="4938712"/>
        </p:xfrm>
        <a:graphic>
          <a:graphicData uri="http://schemas.openxmlformats.org/presentationml/2006/ole">
            <p:oleObj spid="_x0000_s3074" name="VISIO" r:id="rId4" imgW="3416400" imgH="2966760" progId="">
              <p:embed/>
            </p:oleObj>
          </a:graphicData>
        </a:graphic>
      </p:graphicFrame>
      <p:sp>
        <p:nvSpPr>
          <p:cNvPr id="3075" name="灯片编号占位符 5"/>
          <p:cNvSpPr>
            <a:spLocks noGrp="1"/>
          </p:cNvSpPr>
          <p:nvPr>
            <p:ph type="sldNum" sz="quarter" idx="12"/>
          </p:nvPr>
        </p:nvSpPr>
        <p:spPr>
          <a:noFill/>
        </p:spPr>
        <p:txBody>
          <a:bodyPr/>
          <a:lstStyle/>
          <a:p>
            <a:fld id="{A6A239D5-DDCA-4316-8FF6-2B4EC586BA49}" type="slidenum">
              <a:rPr lang="en-US" altLang="zh-CN" smtClean="0"/>
              <a:pPr/>
              <a:t>18</a:t>
            </a:fld>
            <a:endParaRPr lang="en-US" altLang="zh-CN" smtClean="0"/>
          </a:p>
        </p:txBody>
      </p:sp>
      <p:sp>
        <p:nvSpPr>
          <p:cNvPr id="3077"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3078" name="Rectangle 10"/>
          <p:cNvSpPr>
            <a:spLocks noChangeArrowheads="1"/>
          </p:cNvSpPr>
          <p:nvPr/>
        </p:nvSpPr>
        <p:spPr bwMode="auto">
          <a:xfrm>
            <a:off x="2916238" y="6450013"/>
            <a:ext cx="4376737" cy="396875"/>
          </a:xfrm>
          <a:prstGeom prst="rect">
            <a:avLst/>
          </a:prstGeom>
          <a:noFill/>
          <a:ln w="9525" algn="ctr">
            <a:noFill/>
            <a:miter lim="800000"/>
            <a:headEnd/>
            <a:tailEnd/>
          </a:ln>
        </p:spPr>
        <p:txBody>
          <a:bodyPr wrap="none">
            <a:spAutoFit/>
          </a:bodyPr>
          <a:lstStyle/>
          <a:p>
            <a:pPr algn="just"/>
            <a:r>
              <a:rPr kumimoji="1" lang="en-US" altLang="zh-CN" sz="2000">
                <a:solidFill>
                  <a:schemeClr val="tx1"/>
                </a:solidFill>
                <a:latin typeface="Times New Roman" pitchFamily="18" charset="0"/>
              </a:rPr>
              <a:t>2ASK</a:t>
            </a:r>
            <a:r>
              <a:rPr kumimoji="1" lang="zh-CN" altLang="en-US" sz="2000">
                <a:solidFill>
                  <a:schemeClr val="tx1"/>
                </a:solidFill>
              </a:rPr>
              <a:t>信号非相干解调过程的时间波形</a:t>
            </a:r>
          </a:p>
        </p:txBody>
      </p:sp>
    </p:spTree>
  </p:cSld>
  <p:clrMapOvr>
    <a:masterClrMapping/>
  </p:clrMapOvr>
  <p:transition spd="med">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a:noFill/>
        </p:spPr>
        <p:txBody>
          <a:bodyPr/>
          <a:lstStyle/>
          <a:p>
            <a:pPr eaLnBrk="1" hangingPunct="1"/>
            <a:r>
              <a:rPr lang="en-US" altLang="zh-CN" sz="4000" b="1" dirty="0" smtClean="0">
                <a:solidFill>
                  <a:schemeClr val="bg2"/>
                </a:solidFill>
                <a:latin typeface="Times New Roman" pitchFamily="18" charset="0"/>
                <a:ea typeface="黑体" pitchFamily="49" charset="-122"/>
              </a:rPr>
              <a:t>5.1</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二进制振幅键控（</a:t>
            </a:r>
            <a:r>
              <a:rPr lang="en-US" altLang="zh-CN" sz="4000" b="1" dirty="0" smtClean="0">
                <a:solidFill>
                  <a:schemeClr val="bg2"/>
                </a:solidFill>
                <a:latin typeface="Times New Roman" pitchFamily="18" charset="0"/>
                <a:ea typeface="黑体" pitchFamily="49" charset="-122"/>
              </a:rPr>
              <a:t>2ASK</a:t>
            </a:r>
            <a:r>
              <a:rPr lang="zh-CN" altLang="en-US" sz="4000" b="1" dirty="0" smtClean="0">
                <a:solidFill>
                  <a:schemeClr val="bg2"/>
                </a:solidFill>
                <a:latin typeface="黑体" pitchFamily="49" charset="-122"/>
                <a:ea typeface="黑体" pitchFamily="49" charset="-122"/>
              </a:rPr>
              <a:t>）</a:t>
            </a:r>
          </a:p>
        </p:txBody>
      </p:sp>
      <p:sp>
        <p:nvSpPr>
          <p:cNvPr id="4099" name="灯片编号占位符 5"/>
          <p:cNvSpPr>
            <a:spLocks noGrp="1"/>
          </p:cNvSpPr>
          <p:nvPr>
            <p:ph type="sldNum" sz="quarter" idx="12"/>
          </p:nvPr>
        </p:nvSpPr>
        <p:spPr>
          <a:noFill/>
        </p:spPr>
        <p:txBody>
          <a:bodyPr/>
          <a:lstStyle/>
          <a:p>
            <a:fld id="{1D3E63D6-9595-4E30-AA19-5DDCC5012A70}" type="slidenum">
              <a:rPr lang="en-US" altLang="zh-CN" smtClean="0"/>
              <a:pPr/>
              <a:t>19</a:t>
            </a:fld>
            <a:endParaRPr lang="en-US" altLang="zh-CN" smtClean="0"/>
          </a:p>
        </p:txBody>
      </p:sp>
      <p:sp>
        <p:nvSpPr>
          <p:cNvPr id="4101"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4102"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5.1.1  </a:t>
            </a:r>
            <a:r>
              <a:rPr kumimoji="1" lang="zh-CN" altLang="en-US" sz="3200" b="1">
                <a:solidFill>
                  <a:srgbClr val="0033CC"/>
                </a:solidFill>
                <a:latin typeface="Times New Roman" pitchFamily="18" charset="0"/>
                <a:ea typeface="黑体" pitchFamily="49" charset="-122"/>
              </a:rPr>
              <a:t>基本原理</a:t>
            </a:r>
          </a:p>
        </p:txBody>
      </p:sp>
      <p:sp>
        <p:nvSpPr>
          <p:cNvPr id="4103" name="Rectangle 5"/>
          <p:cNvSpPr>
            <a:spLocks noChangeArrowheads="1"/>
          </p:cNvSpPr>
          <p:nvPr/>
        </p:nvSpPr>
        <p:spPr bwMode="auto">
          <a:xfrm>
            <a:off x="323850" y="1989138"/>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3</a:t>
            </a:r>
            <a:r>
              <a:rPr kumimoji="1" lang="zh-CN" altLang="en-US" sz="3600" b="1">
                <a:latin typeface="隶书" pitchFamily="49" charset="-122"/>
                <a:ea typeface="隶书" pitchFamily="49" charset="-122"/>
              </a:rPr>
              <a:t>、</a:t>
            </a:r>
            <a:r>
              <a:rPr kumimoji="1" lang="en-US" altLang="zh-CN" sz="3600">
                <a:latin typeface="Times New Roman" pitchFamily="18" charset="0"/>
                <a:ea typeface="隶书" pitchFamily="49" charset="-122"/>
              </a:rPr>
              <a:t>2ASK</a:t>
            </a:r>
            <a:r>
              <a:rPr kumimoji="1" lang="zh-CN" altLang="en-US" sz="3600">
                <a:latin typeface="隶书" pitchFamily="49" charset="-122"/>
                <a:ea typeface="隶书" pitchFamily="49" charset="-122"/>
              </a:rPr>
              <a:t>信号解调方法</a:t>
            </a:r>
          </a:p>
        </p:txBody>
      </p:sp>
      <p:sp>
        <p:nvSpPr>
          <p:cNvPr id="4104" name="Rectangle 6"/>
          <p:cNvSpPr>
            <a:spLocks noChangeArrowheads="1"/>
          </p:cNvSpPr>
          <p:nvPr/>
        </p:nvSpPr>
        <p:spPr bwMode="auto">
          <a:xfrm>
            <a:off x="-757238" y="2636838"/>
            <a:ext cx="7273145" cy="616323"/>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相干解调法－ 利用载波相位信息</a:t>
            </a:r>
            <a:r>
              <a:rPr lang="zh-CN" altLang="en-US" sz="2800" b="1" dirty="0">
                <a:solidFill>
                  <a:schemeClr val="hlink"/>
                </a:solidFill>
              </a:rPr>
              <a:t>：</a:t>
            </a:r>
          </a:p>
        </p:txBody>
      </p:sp>
      <p:sp>
        <p:nvSpPr>
          <p:cNvPr id="4105" name="Rectangle 31"/>
          <p:cNvSpPr>
            <a:spLocks noChangeArrowheads="1"/>
          </p:cNvSpPr>
          <p:nvPr/>
        </p:nvSpPr>
        <p:spPr bwMode="auto">
          <a:xfrm>
            <a:off x="0" y="2881313"/>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4098" name="Object 30"/>
          <p:cNvGraphicFramePr>
            <a:graphicFrameLocks noChangeAspect="1"/>
          </p:cNvGraphicFramePr>
          <p:nvPr/>
        </p:nvGraphicFramePr>
        <p:xfrm>
          <a:off x="684213" y="3716338"/>
          <a:ext cx="7451725" cy="1731962"/>
        </p:xfrm>
        <a:graphic>
          <a:graphicData uri="http://schemas.openxmlformats.org/presentationml/2006/ole">
            <p:oleObj spid="_x0000_s4098" name="Visio" r:id="rId4" imgW="5140888" imgH="1197972" progId="">
              <p:embed/>
            </p:oleObj>
          </a:graphicData>
        </a:graphic>
      </p:graphicFrame>
      <p:sp>
        <p:nvSpPr>
          <p:cNvPr id="10" name="TextBox 9"/>
          <p:cNvSpPr txBox="1"/>
          <p:nvPr/>
        </p:nvSpPr>
        <p:spPr>
          <a:xfrm>
            <a:off x="642910" y="5643578"/>
            <a:ext cx="7643866" cy="646331"/>
          </a:xfrm>
          <a:prstGeom prst="rect">
            <a:avLst/>
          </a:prstGeom>
          <a:noFill/>
        </p:spPr>
        <p:txBody>
          <a:bodyPr wrap="square" rtlCol="0">
            <a:spAutoFit/>
          </a:bodyPr>
          <a:lstStyle/>
          <a:p>
            <a:r>
              <a:rPr lang="zh-CN" altLang="en-US" sz="3600" dirty="0" smtClean="0">
                <a:solidFill>
                  <a:srgbClr val="FF0000"/>
                </a:solidFill>
              </a:rPr>
              <a:t>注：相干载波与发送载波同频同相</a:t>
            </a:r>
            <a:r>
              <a:rPr lang="en-US" altLang="zh-CN" sz="3600" dirty="0" smtClean="0">
                <a:solidFill>
                  <a:srgbClr val="FF0000"/>
                </a:solidFill>
              </a:rPr>
              <a:t>※</a:t>
            </a:r>
            <a:endParaRPr lang="zh-CN" altLang="en-US" sz="3600" dirty="0">
              <a:solidFill>
                <a:srgbClr val="FF0000"/>
              </a:solidFill>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395288" y="1628775"/>
            <a:ext cx="8497887" cy="5057775"/>
          </a:xfrm>
          <a:prstGeom prst="rect">
            <a:avLst/>
          </a:prstGeom>
          <a:noFill/>
          <a:ln w="9525">
            <a:noFill/>
            <a:miter lim="800000"/>
            <a:headEnd/>
            <a:tailEnd/>
          </a:ln>
        </p:spPr>
        <p:txBody>
          <a:bodyPr>
            <a:spAutoFit/>
          </a:bodyPr>
          <a:lstStyle/>
          <a:p>
            <a:pPr algn="just">
              <a:lnSpc>
                <a:spcPct val="120000"/>
              </a:lnSpc>
              <a:spcBef>
                <a:spcPct val="30000"/>
              </a:spcBef>
            </a:pPr>
            <a:r>
              <a:rPr kumimoji="1" lang="en-US" altLang="zh-CN" sz="3200" dirty="0">
                <a:solidFill>
                  <a:schemeClr val="tx1"/>
                </a:solidFill>
                <a:latin typeface="Times New Roman" pitchFamily="18" charset="0"/>
                <a:ea typeface="黑体" pitchFamily="49" charset="-122"/>
              </a:rPr>
              <a:t>    </a:t>
            </a:r>
            <a:r>
              <a:rPr kumimoji="1" lang="en-US" altLang="zh-CN" sz="3200" b="1" u="sng" dirty="0">
                <a:solidFill>
                  <a:schemeClr val="tx1"/>
                </a:solidFill>
                <a:latin typeface="Times New Roman" pitchFamily="18" charset="0"/>
                <a:ea typeface="黑体" pitchFamily="49" charset="-122"/>
              </a:rPr>
              <a:t>5.1 </a:t>
            </a:r>
            <a:r>
              <a:rPr kumimoji="1" lang="zh-CN" altLang="en-US" sz="3200" b="1" u="sng" dirty="0">
                <a:solidFill>
                  <a:schemeClr val="tx1"/>
                </a:solidFill>
                <a:latin typeface="Times New Roman" pitchFamily="18" charset="0"/>
                <a:ea typeface="黑体" pitchFamily="49" charset="-122"/>
              </a:rPr>
              <a:t>概述  </a:t>
            </a:r>
          </a:p>
          <a:p>
            <a:pPr algn="just">
              <a:lnSpc>
                <a:spcPct val="120000"/>
              </a:lnSpc>
              <a:spcBef>
                <a:spcPct val="30000"/>
              </a:spcBef>
            </a:pPr>
            <a:r>
              <a:rPr kumimoji="1" lang="zh-CN" altLang="en-US" sz="3200" b="1" dirty="0">
                <a:solidFill>
                  <a:schemeClr val="tx1"/>
                </a:solidFill>
                <a:latin typeface="Times New Roman" pitchFamily="18" charset="0"/>
                <a:ea typeface="黑体" pitchFamily="49" charset="-122"/>
              </a:rPr>
              <a:t>    </a:t>
            </a:r>
            <a:r>
              <a:rPr kumimoji="1" lang="en-US" altLang="zh-CN" sz="3200" b="1" u="sng" dirty="0">
                <a:solidFill>
                  <a:schemeClr val="tx1"/>
                </a:solidFill>
                <a:latin typeface="Times New Roman" pitchFamily="18" charset="0"/>
                <a:ea typeface="黑体" pitchFamily="49" charset="-122"/>
              </a:rPr>
              <a:t>5.2 </a:t>
            </a:r>
            <a:r>
              <a:rPr kumimoji="1" lang="zh-CN" altLang="en-US" sz="3200" b="1" u="sng" dirty="0">
                <a:solidFill>
                  <a:schemeClr val="tx1"/>
                </a:solidFill>
                <a:latin typeface="Times New Roman" pitchFamily="18" charset="0"/>
                <a:ea typeface="黑体" pitchFamily="49" charset="-122"/>
              </a:rPr>
              <a:t>二进制振幅键控（</a:t>
            </a:r>
            <a:r>
              <a:rPr kumimoji="1" lang="en-US" altLang="zh-CN" sz="3200" b="1" u="sng" dirty="0">
                <a:solidFill>
                  <a:schemeClr val="tx1"/>
                </a:solidFill>
                <a:latin typeface="Times New Roman" pitchFamily="18" charset="0"/>
                <a:ea typeface="黑体" pitchFamily="49" charset="-122"/>
              </a:rPr>
              <a:t>2ASK</a:t>
            </a:r>
            <a:r>
              <a:rPr kumimoji="1" lang="zh-CN" altLang="en-US" sz="3200" b="1" u="sng" dirty="0">
                <a:solidFill>
                  <a:schemeClr val="tx1"/>
                </a:solidFill>
                <a:latin typeface="Times New Roman" pitchFamily="18" charset="0"/>
                <a:ea typeface="黑体" pitchFamily="49" charset="-122"/>
              </a:rPr>
              <a:t>）</a:t>
            </a:r>
          </a:p>
          <a:p>
            <a:pPr algn="just">
              <a:lnSpc>
                <a:spcPct val="120000"/>
              </a:lnSpc>
              <a:spcBef>
                <a:spcPct val="30000"/>
              </a:spcBef>
            </a:pPr>
            <a:r>
              <a:rPr kumimoji="1" lang="zh-CN" altLang="en-US" sz="3200" b="1" dirty="0">
                <a:solidFill>
                  <a:schemeClr val="tx1"/>
                </a:solidFill>
                <a:latin typeface="Times New Roman" pitchFamily="18" charset="0"/>
                <a:ea typeface="黑体" pitchFamily="49" charset="-122"/>
              </a:rPr>
              <a:t>    </a:t>
            </a:r>
            <a:r>
              <a:rPr kumimoji="1" lang="en-US" altLang="zh-CN" sz="3200" b="1" u="sng" dirty="0">
                <a:solidFill>
                  <a:schemeClr val="tx1"/>
                </a:solidFill>
                <a:latin typeface="Times New Roman" pitchFamily="18" charset="0"/>
                <a:ea typeface="黑体" pitchFamily="49" charset="-122"/>
              </a:rPr>
              <a:t>5.3 </a:t>
            </a:r>
            <a:r>
              <a:rPr kumimoji="1" lang="zh-CN" altLang="en-US" sz="3200" b="1" u="sng" dirty="0">
                <a:solidFill>
                  <a:schemeClr val="tx1"/>
                </a:solidFill>
                <a:latin typeface="Times New Roman" pitchFamily="18" charset="0"/>
                <a:ea typeface="黑体" pitchFamily="49" charset="-122"/>
              </a:rPr>
              <a:t>二进制频移键控（</a:t>
            </a:r>
            <a:r>
              <a:rPr kumimoji="1" lang="en-US" altLang="zh-CN" sz="3200" b="1" u="sng" dirty="0">
                <a:solidFill>
                  <a:schemeClr val="tx1"/>
                </a:solidFill>
                <a:latin typeface="Times New Roman" pitchFamily="18" charset="0"/>
                <a:ea typeface="黑体" pitchFamily="49" charset="-122"/>
              </a:rPr>
              <a:t>2FSK</a:t>
            </a:r>
            <a:r>
              <a:rPr kumimoji="1" lang="zh-CN" altLang="en-US" sz="3200" b="1" u="sng" dirty="0">
                <a:solidFill>
                  <a:schemeClr val="tx1"/>
                </a:solidFill>
                <a:latin typeface="Times New Roman" pitchFamily="18" charset="0"/>
                <a:ea typeface="黑体" pitchFamily="49" charset="-122"/>
              </a:rPr>
              <a:t>）</a:t>
            </a:r>
          </a:p>
          <a:p>
            <a:pPr algn="just">
              <a:lnSpc>
                <a:spcPct val="120000"/>
              </a:lnSpc>
              <a:spcBef>
                <a:spcPct val="30000"/>
              </a:spcBef>
            </a:pPr>
            <a:r>
              <a:rPr kumimoji="1" lang="zh-CN" altLang="en-US" sz="3200" b="1" dirty="0">
                <a:solidFill>
                  <a:schemeClr val="tx1"/>
                </a:solidFill>
                <a:latin typeface="Times New Roman" pitchFamily="18" charset="0"/>
                <a:ea typeface="黑体" pitchFamily="49" charset="-122"/>
              </a:rPr>
              <a:t>    </a:t>
            </a:r>
            <a:r>
              <a:rPr kumimoji="1" lang="en-US" altLang="zh-CN" sz="3200" b="1" u="sng" dirty="0">
                <a:solidFill>
                  <a:schemeClr val="tx1"/>
                </a:solidFill>
                <a:latin typeface="Times New Roman" pitchFamily="18" charset="0"/>
                <a:ea typeface="黑体" pitchFamily="49" charset="-122"/>
              </a:rPr>
              <a:t>5.4 </a:t>
            </a:r>
            <a:r>
              <a:rPr kumimoji="1" lang="zh-CN" altLang="en-US" sz="3200" b="1" u="sng" dirty="0">
                <a:solidFill>
                  <a:schemeClr val="tx1"/>
                </a:solidFill>
                <a:latin typeface="Times New Roman" pitchFamily="18" charset="0"/>
                <a:ea typeface="黑体" pitchFamily="49" charset="-122"/>
              </a:rPr>
              <a:t>二进制移相键控及差分移相键控（</a:t>
            </a:r>
            <a:r>
              <a:rPr kumimoji="1" lang="en-US" altLang="zh-CN" sz="3200" b="1" u="sng" dirty="0">
                <a:solidFill>
                  <a:schemeClr val="tx1"/>
                </a:solidFill>
                <a:latin typeface="Times New Roman" pitchFamily="18" charset="0"/>
                <a:ea typeface="黑体" pitchFamily="49" charset="-122"/>
              </a:rPr>
              <a:t>2PSK</a:t>
            </a:r>
          </a:p>
          <a:p>
            <a:pPr algn="just">
              <a:lnSpc>
                <a:spcPct val="120000"/>
              </a:lnSpc>
              <a:spcBef>
                <a:spcPct val="30000"/>
              </a:spcBef>
            </a:pPr>
            <a:r>
              <a:rPr kumimoji="1" lang="en-US" altLang="zh-CN" sz="3200" b="1" dirty="0">
                <a:solidFill>
                  <a:schemeClr val="tx1"/>
                </a:solidFill>
                <a:latin typeface="Times New Roman" pitchFamily="18" charset="0"/>
                <a:ea typeface="黑体" pitchFamily="49" charset="-122"/>
              </a:rPr>
              <a:t>         </a:t>
            </a:r>
            <a:r>
              <a:rPr kumimoji="1" lang="zh-CN" altLang="en-US" sz="3200" b="1" u="sng" dirty="0">
                <a:solidFill>
                  <a:schemeClr val="tx1"/>
                </a:solidFill>
                <a:latin typeface="Times New Roman" pitchFamily="18" charset="0"/>
                <a:ea typeface="黑体" pitchFamily="49" charset="-122"/>
              </a:rPr>
              <a:t>及</a:t>
            </a:r>
            <a:r>
              <a:rPr kumimoji="1" lang="en-US" altLang="zh-CN" sz="3200" b="1" u="sng" dirty="0">
                <a:solidFill>
                  <a:schemeClr val="tx1"/>
                </a:solidFill>
                <a:latin typeface="Times New Roman" pitchFamily="18" charset="0"/>
                <a:ea typeface="黑体" pitchFamily="49" charset="-122"/>
              </a:rPr>
              <a:t>2DPSK</a:t>
            </a:r>
            <a:r>
              <a:rPr kumimoji="1" lang="zh-CN" altLang="en-US" sz="3200" b="1" u="sng" dirty="0">
                <a:solidFill>
                  <a:schemeClr val="tx1"/>
                </a:solidFill>
                <a:latin typeface="Times New Roman" pitchFamily="18" charset="0"/>
                <a:ea typeface="黑体" pitchFamily="49" charset="-122"/>
              </a:rPr>
              <a:t>）</a:t>
            </a:r>
          </a:p>
          <a:p>
            <a:pPr algn="just">
              <a:lnSpc>
                <a:spcPct val="120000"/>
              </a:lnSpc>
              <a:spcBef>
                <a:spcPct val="30000"/>
              </a:spcBef>
            </a:pPr>
            <a:r>
              <a:rPr kumimoji="1" lang="zh-CN" altLang="en-US" sz="3200" b="1" dirty="0">
                <a:solidFill>
                  <a:schemeClr val="tx1"/>
                </a:solidFill>
                <a:latin typeface="Times New Roman" pitchFamily="18" charset="0"/>
                <a:ea typeface="黑体" pitchFamily="49" charset="-122"/>
              </a:rPr>
              <a:t>    </a:t>
            </a:r>
            <a:r>
              <a:rPr kumimoji="1" lang="en-US" altLang="zh-CN" sz="3200" b="1" u="sng" dirty="0">
                <a:solidFill>
                  <a:schemeClr val="tx1"/>
                </a:solidFill>
                <a:latin typeface="Times New Roman" pitchFamily="18" charset="0"/>
                <a:ea typeface="黑体" pitchFamily="49" charset="-122"/>
              </a:rPr>
              <a:t>5.5 </a:t>
            </a:r>
            <a:r>
              <a:rPr kumimoji="1" lang="zh-CN" altLang="en-US" sz="3200" b="1" u="sng" dirty="0">
                <a:solidFill>
                  <a:schemeClr val="tx1"/>
                </a:solidFill>
                <a:latin typeface="Times New Roman" pitchFamily="18" charset="0"/>
                <a:ea typeface="黑体" pitchFamily="49" charset="-122"/>
              </a:rPr>
              <a:t>二进制数字调制系统的性能比较</a:t>
            </a:r>
          </a:p>
          <a:p>
            <a:pPr algn="just">
              <a:lnSpc>
                <a:spcPct val="120000"/>
              </a:lnSpc>
              <a:spcBef>
                <a:spcPct val="30000"/>
              </a:spcBef>
            </a:pPr>
            <a:r>
              <a:rPr kumimoji="1" lang="zh-CN" altLang="en-US" sz="3200" b="1" dirty="0" smtClean="0">
                <a:solidFill>
                  <a:schemeClr val="tx1"/>
                </a:solidFill>
                <a:latin typeface="Times New Roman" pitchFamily="18" charset="0"/>
                <a:ea typeface="黑体" pitchFamily="49" charset="-122"/>
              </a:rPr>
              <a:t>    </a:t>
            </a:r>
            <a:r>
              <a:rPr kumimoji="1" lang="en-US" altLang="zh-CN" sz="3200" b="1" u="sng" dirty="0" smtClean="0">
                <a:solidFill>
                  <a:schemeClr val="tx1"/>
                </a:solidFill>
                <a:latin typeface="Times New Roman" pitchFamily="18" charset="0"/>
                <a:ea typeface="黑体" pitchFamily="49" charset="-122"/>
              </a:rPr>
              <a:t>5.6 </a:t>
            </a:r>
            <a:r>
              <a:rPr kumimoji="1" lang="zh-CN" altLang="en-US" sz="3200" b="1" u="sng" dirty="0">
                <a:solidFill>
                  <a:schemeClr val="tx1"/>
                </a:solidFill>
                <a:latin typeface="Times New Roman" pitchFamily="18" charset="0"/>
                <a:ea typeface="黑体" pitchFamily="49" charset="-122"/>
              </a:rPr>
              <a:t>多进制数字调制系统</a:t>
            </a:r>
          </a:p>
        </p:txBody>
      </p:sp>
      <p:sp>
        <p:nvSpPr>
          <p:cNvPr id="45059" name="Rectangle 5"/>
          <p:cNvSpPr>
            <a:spLocks noChangeArrowheads="1"/>
          </p:cNvSpPr>
          <p:nvPr/>
        </p:nvSpPr>
        <p:spPr bwMode="gray">
          <a:xfrm>
            <a:off x="384175" y="1330325"/>
            <a:ext cx="8226425" cy="117475"/>
          </a:xfrm>
          <a:prstGeom prst="rect">
            <a:avLst/>
          </a:prstGeom>
          <a:solidFill>
            <a:schemeClr val="bg2"/>
          </a:solidFill>
          <a:ln w="9525">
            <a:solidFill>
              <a:schemeClr val="tx2"/>
            </a:solidFill>
            <a:miter lim="800000"/>
            <a:headEnd/>
            <a:tailEnd/>
          </a:ln>
        </p:spPr>
        <p:txBody>
          <a:bodyPr wrap="none" anchor="ctr"/>
          <a:lstStyle/>
          <a:p>
            <a:endParaRPr kumimoji="1" lang="zh-CN" altLang="zh-CN" sz="2400">
              <a:solidFill>
                <a:schemeClr val="tx1"/>
              </a:solidFill>
              <a:ea typeface="黑体" pitchFamily="49" charset="-122"/>
            </a:endParaRPr>
          </a:p>
        </p:txBody>
      </p:sp>
    </p:spTree>
  </p:cSld>
  <p:clrMapOvr>
    <a:masterClrMapping/>
  </p:clrMapOvr>
  <p:transition spd="med">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2"/>
          <p:cNvSpPr>
            <a:spLocks noGrp="1" noChangeArrowheads="1"/>
          </p:cNvSpPr>
          <p:nvPr>
            <p:ph type="title"/>
          </p:nvPr>
        </p:nvSpPr>
        <p:spPr>
          <a:noFill/>
        </p:spPr>
        <p:txBody>
          <a:bodyPr/>
          <a:lstStyle/>
          <a:p>
            <a:pPr eaLnBrk="1" hangingPunct="1"/>
            <a:r>
              <a:rPr lang="en-US" altLang="zh-CN" sz="4000" b="1" dirty="0" smtClean="0">
                <a:solidFill>
                  <a:schemeClr val="bg2"/>
                </a:solidFill>
                <a:latin typeface="Times New Roman" pitchFamily="18" charset="0"/>
                <a:ea typeface="黑体" pitchFamily="49" charset="-122"/>
              </a:rPr>
              <a:t>5.1</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二进制振幅键控（</a:t>
            </a:r>
            <a:r>
              <a:rPr lang="en-US" altLang="zh-CN" sz="4000" b="1" dirty="0" smtClean="0">
                <a:solidFill>
                  <a:schemeClr val="bg2"/>
                </a:solidFill>
                <a:latin typeface="Times New Roman" pitchFamily="18" charset="0"/>
                <a:ea typeface="黑体" pitchFamily="49" charset="-122"/>
              </a:rPr>
              <a:t>2ASK</a:t>
            </a:r>
            <a:r>
              <a:rPr lang="zh-CN" altLang="en-US" sz="4000" b="1" dirty="0" smtClean="0">
                <a:solidFill>
                  <a:schemeClr val="bg2"/>
                </a:solidFill>
                <a:latin typeface="黑体" pitchFamily="49" charset="-122"/>
                <a:ea typeface="黑体" pitchFamily="49" charset="-122"/>
              </a:rPr>
              <a:t>）</a:t>
            </a:r>
          </a:p>
        </p:txBody>
      </p:sp>
      <p:sp>
        <p:nvSpPr>
          <p:cNvPr id="5125" name="灯片编号占位符 5"/>
          <p:cNvSpPr>
            <a:spLocks noGrp="1"/>
          </p:cNvSpPr>
          <p:nvPr>
            <p:ph type="sldNum" sz="quarter" idx="12"/>
          </p:nvPr>
        </p:nvSpPr>
        <p:spPr>
          <a:noFill/>
        </p:spPr>
        <p:txBody>
          <a:bodyPr/>
          <a:lstStyle/>
          <a:p>
            <a:fld id="{3CD83858-FB4E-4751-87B0-72101C92F1B3}" type="slidenum">
              <a:rPr lang="en-US" altLang="zh-CN" smtClean="0"/>
              <a:pPr/>
              <a:t>20</a:t>
            </a:fld>
            <a:endParaRPr lang="en-US" altLang="zh-CN" smtClean="0"/>
          </a:p>
        </p:txBody>
      </p:sp>
      <p:sp>
        <p:nvSpPr>
          <p:cNvPr id="5127"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128"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a:t>
            </a:r>
            <a:r>
              <a:rPr kumimoji="1" lang="en-US" altLang="zh-CN" sz="3200" b="1" u="sng" dirty="0">
                <a:solidFill>
                  <a:srgbClr val="0033CC"/>
                </a:solidFill>
                <a:latin typeface="Times New Roman" pitchFamily="18" charset="0"/>
                <a:ea typeface="黑体" pitchFamily="49" charset="-122"/>
              </a:rPr>
              <a:t>5.1.2  </a:t>
            </a:r>
            <a:r>
              <a:rPr kumimoji="1" lang="en-US" altLang="zh-CN" sz="3200" b="1" u="sng" dirty="0" smtClean="0">
                <a:solidFill>
                  <a:srgbClr val="0033CC"/>
                </a:solidFill>
                <a:latin typeface="Times New Roman" pitchFamily="18" charset="0"/>
                <a:ea typeface="黑体" pitchFamily="49" charset="-122"/>
              </a:rPr>
              <a:t>2ASK</a:t>
            </a:r>
            <a:r>
              <a:rPr kumimoji="1" lang="zh-CN" altLang="en-US" sz="3200" b="1" u="sng" dirty="0" smtClean="0">
                <a:solidFill>
                  <a:srgbClr val="0033CC"/>
                </a:solidFill>
                <a:latin typeface="Times New Roman" pitchFamily="18" charset="0"/>
                <a:ea typeface="黑体" pitchFamily="49" charset="-122"/>
              </a:rPr>
              <a:t>信号的带宽</a:t>
            </a:r>
            <a:endParaRPr kumimoji="1" lang="zh-CN" altLang="en-US" sz="3200" b="1" u="sng" dirty="0">
              <a:solidFill>
                <a:srgbClr val="0033CC"/>
              </a:solidFill>
              <a:latin typeface="Times New Roman" pitchFamily="18" charset="0"/>
              <a:ea typeface="黑体" pitchFamily="49" charset="-122"/>
            </a:endParaRPr>
          </a:p>
        </p:txBody>
      </p:sp>
      <p:sp>
        <p:nvSpPr>
          <p:cNvPr id="5129" name="Rectangle 6"/>
          <p:cNvSpPr>
            <a:spLocks noChangeArrowheads="1"/>
          </p:cNvSpPr>
          <p:nvPr/>
        </p:nvSpPr>
        <p:spPr bwMode="auto">
          <a:xfrm>
            <a:off x="539750" y="2205038"/>
            <a:ext cx="6972300" cy="519112"/>
          </a:xfrm>
          <a:prstGeom prst="rect">
            <a:avLst/>
          </a:prstGeom>
          <a:noFill/>
          <a:ln w="9525" algn="ctr">
            <a:noFill/>
            <a:miter lim="800000"/>
            <a:headEnd/>
            <a:tailEnd/>
          </a:ln>
        </p:spPr>
        <p:txBody>
          <a:bodyPr wrap="none">
            <a:spAutoFit/>
          </a:bodyPr>
          <a:lstStyle/>
          <a:p>
            <a:pPr lvl="1" algn="just">
              <a:spcBef>
                <a:spcPct val="20000"/>
              </a:spcBef>
              <a:buClr>
                <a:schemeClr val="hlink"/>
              </a:buClr>
              <a:buSzPct val="70000"/>
              <a:buFont typeface="Wingdings" pitchFamily="2" charset="2"/>
              <a:buNone/>
            </a:pPr>
            <a:r>
              <a:rPr lang="zh-CN" altLang="en-US" sz="2800">
                <a:solidFill>
                  <a:schemeClr val="hlink"/>
                </a:solidFill>
                <a:latin typeface="隶书" pitchFamily="49" charset="-122"/>
                <a:ea typeface="隶书" pitchFamily="49" charset="-122"/>
              </a:rPr>
              <a:t>设</a:t>
            </a:r>
            <a:r>
              <a:rPr lang="en-US" altLang="zh-CN" sz="2800">
                <a:solidFill>
                  <a:schemeClr val="hlink"/>
                </a:solidFill>
                <a:latin typeface="Times New Roman" pitchFamily="18" charset="0"/>
                <a:ea typeface="隶书" pitchFamily="49" charset="-122"/>
              </a:rPr>
              <a:t>2ASK</a:t>
            </a:r>
            <a:r>
              <a:rPr lang="zh-CN" altLang="en-US" sz="2800">
                <a:solidFill>
                  <a:schemeClr val="hlink"/>
                </a:solidFill>
                <a:latin typeface="隶书" pitchFamily="49" charset="-122"/>
                <a:ea typeface="隶书" pitchFamily="49" charset="-122"/>
              </a:rPr>
              <a:t>随机信号序列的一般表示式为</a:t>
            </a:r>
            <a:r>
              <a:rPr lang="zh-CN" altLang="en-US" sz="2800" b="1">
                <a:solidFill>
                  <a:schemeClr val="hlink"/>
                </a:solidFill>
              </a:rPr>
              <a:t> ：</a:t>
            </a:r>
          </a:p>
        </p:txBody>
      </p:sp>
      <p:graphicFrame>
        <p:nvGraphicFramePr>
          <p:cNvPr id="5122" name="Object 7"/>
          <p:cNvGraphicFramePr>
            <a:graphicFrameLocks noChangeAspect="1"/>
          </p:cNvGraphicFramePr>
          <p:nvPr/>
        </p:nvGraphicFramePr>
        <p:xfrm>
          <a:off x="1438275" y="2565400"/>
          <a:ext cx="6126163" cy="896938"/>
        </p:xfrm>
        <a:graphic>
          <a:graphicData uri="http://schemas.openxmlformats.org/presentationml/2006/ole">
            <p:oleObj spid="_x0000_s5122" name="公式" r:id="rId4" imgW="2984400" imgH="457200" progId="Equation.3">
              <p:embed/>
            </p:oleObj>
          </a:graphicData>
        </a:graphic>
      </p:graphicFrame>
      <p:sp>
        <p:nvSpPr>
          <p:cNvPr id="5130" name="Rectangle 8"/>
          <p:cNvSpPr>
            <a:spLocks noChangeArrowheads="1"/>
          </p:cNvSpPr>
          <p:nvPr/>
        </p:nvSpPr>
        <p:spPr bwMode="auto">
          <a:xfrm>
            <a:off x="827088" y="3502025"/>
            <a:ext cx="8316912" cy="822325"/>
          </a:xfrm>
          <a:prstGeom prst="rect">
            <a:avLst/>
          </a:prstGeom>
          <a:noFill/>
          <a:ln w="9525" algn="ctr">
            <a:noFill/>
            <a:miter lim="800000"/>
            <a:headEnd/>
            <a:tailEnd/>
          </a:ln>
        </p:spPr>
        <p:txBody>
          <a:bodyPr>
            <a:spAutoFit/>
          </a:bodyPr>
          <a:lstStyle/>
          <a:p>
            <a:pPr lvl="1" algn="just"/>
            <a:r>
              <a:rPr lang="zh-CN" altLang="en-US" sz="2400" b="1" dirty="0">
                <a:solidFill>
                  <a:schemeClr val="hlink"/>
                </a:solidFill>
              </a:rPr>
              <a:t>式中，  </a:t>
            </a:r>
            <a:r>
              <a:rPr lang="en-US" altLang="zh-CN" sz="2400" b="1" dirty="0">
                <a:solidFill>
                  <a:schemeClr val="hlink"/>
                </a:solidFill>
                <a:latin typeface="Times New Roman" pitchFamily="18" charset="0"/>
              </a:rPr>
              <a:t>a</a:t>
            </a:r>
            <a:r>
              <a:rPr lang="en-US" altLang="zh-CN" sz="2400" b="1" baseline="-25000" dirty="0">
                <a:solidFill>
                  <a:schemeClr val="hlink"/>
                </a:solidFill>
                <a:latin typeface="Times New Roman" pitchFamily="18" charset="0"/>
              </a:rPr>
              <a:t>n</a:t>
            </a:r>
            <a:r>
              <a:rPr lang="zh-CN" altLang="en-US" sz="2400" b="1" dirty="0">
                <a:solidFill>
                  <a:schemeClr val="hlink"/>
                </a:solidFill>
              </a:rPr>
              <a:t>－ 二进制单极性随机振幅；</a:t>
            </a:r>
            <a:r>
              <a:rPr lang="en-US" altLang="zh-CN" sz="2400" b="1" dirty="0">
                <a:solidFill>
                  <a:schemeClr val="hlink"/>
                </a:solidFill>
                <a:latin typeface="Times New Roman" pitchFamily="18" charset="0"/>
              </a:rPr>
              <a:t>g(t)</a:t>
            </a:r>
            <a:r>
              <a:rPr lang="en-US" altLang="zh-CN" sz="2400" b="1" dirty="0">
                <a:solidFill>
                  <a:schemeClr val="hlink"/>
                </a:solidFill>
              </a:rPr>
              <a:t> </a:t>
            </a:r>
            <a:r>
              <a:rPr lang="zh-CN" altLang="en-US" sz="2400" b="1" dirty="0">
                <a:solidFill>
                  <a:schemeClr val="hlink"/>
                </a:solidFill>
              </a:rPr>
              <a:t>－ 码元波形；</a:t>
            </a:r>
          </a:p>
          <a:p>
            <a:pPr lvl="1" algn="just"/>
            <a:r>
              <a:rPr lang="zh-CN" altLang="en-US" sz="2400" b="1" dirty="0">
                <a:solidFill>
                  <a:schemeClr val="hlink"/>
                </a:solidFill>
              </a:rPr>
              <a:t>             </a:t>
            </a:r>
            <a:r>
              <a:rPr lang="en-US" altLang="zh-CN" sz="2400" b="1" i="1" dirty="0">
                <a:solidFill>
                  <a:schemeClr val="hlink"/>
                </a:solidFill>
                <a:latin typeface="Times New Roman" pitchFamily="18" charset="0"/>
              </a:rPr>
              <a:t>T</a:t>
            </a:r>
            <a:r>
              <a:rPr lang="en-US" altLang="zh-CN" sz="2400" b="1" baseline="-25000" dirty="0">
                <a:solidFill>
                  <a:schemeClr val="hlink"/>
                </a:solidFill>
                <a:latin typeface="Times New Roman" pitchFamily="18" charset="0"/>
              </a:rPr>
              <a:t>b</a:t>
            </a:r>
            <a:r>
              <a:rPr lang="en-US" altLang="zh-CN" sz="2400" b="1" dirty="0">
                <a:solidFill>
                  <a:schemeClr val="hlink"/>
                </a:solidFill>
              </a:rPr>
              <a:t>  </a:t>
            </a:r>
            <a:r>
              <a:rPr lang="zh-CN" altLang="en-US" sz="2400" b="1" dirty="0">
                <a:solidFill>
                  <a:schemeClr val="hlink"/>
                </a:solidFill>
              </a:rPr>
              <a:t>－ 码元持续时间。</a:t>
            </a:r>
          </a:p>
        </p:txBody>
      </p:sp>
      <p:sp>
        <p:nvSpPr>
          <p:cNvPr id="5131" name="Rectangle 9"/>
          <p:cNvSpPr>
            <a:spLocks noChangeArrowheads="1"/>
          </p:cNvSpPr>
          <p:nvPr/>
        </p:nvSpPr>
        <p:spPr bwMode="auto">
          <a:xfrm>
            <a:off x="395288" y="4365625"/>
            <a:ext cx="3141662" cy="519113"/>
          </a:xfrm>
          <a:prstGeom prst="rect">
            <a:avLst/>
          </a:prstGeom>
          <a:noFill/>
          <a:ln w="9525" algn="ctr">
            <a:noFill/>
            <a:miter lim="800000"/>
            <a:headEnd/>
            <a:tailEnd/>
          </a:ln>
        </p:spPr>
        <p:txBody>
          <a:bodyPr wrap="none">
            <a:spAutoFit/>
          </a:bodyPr>
          <a:lstStyle/>
          <a:p>
            <a:pPr lvl="1" algn="just">
              <a:spcBef>
                <a:spcPct val="20000"/>
              </a:spcBef>
              <a:buClr>
                <a:schemeClr val="hlink"/>
              </a:buClr>
              <a:buSzPct val="70000"/>
              <a:buFont typeface="Wingdings" pitchFamily="2" charset="2"/>
              <a:buNone/>
            </a:pPr>
            <a:r>
              <a:rPr lang="zh-CN" altLang="en-US" sz="2800" b="1">
                <a:ea typeface="隶书" pitchFamily="49" charset="-122"/>
              </a:rPr>
              <a:t>则可以计算出：</a:t>
            </a:r>
          </a:p>
        </p:txBody>
      </p:sp>
      <p:sp>
        <p:nvSpPr>
          <p:cNvPr id="5132" name="Rectangle 11"/>
          <p:cNvSpPr>
            <a:spLocks noChangeArrowheads="1"/>
          </p:cNvSpPr>
          <p:nvPr/>
        </p:nvSpPr>
        <p:spPr bwMode="auto">
          <a:xfrm>
            <a:off x="539750" y="4941888"/>
            <a:ext cx="8280400" cy="1373187"/>
          </a:xfrm>
          <a:prstGeom prst="rect">
            <a:avLst/>
          </a:prstGeom>
          <a:noFill/>
          <a:ln w="9525" algn="ctr">
            <a:noFill/>
            <a:miter lim="800000"/>
            <a:headEnd/>
            <a:tailEnd/>
          </a:ln>
        </p:spPr>
        <p:txBody>
          <a:bodyPr>
            <a:spAutoFit/>
          </a:bodyPr>
          <a:lstStyle/>
          <a:p>
            <a:pPr lvl="1" algn="just"/>
            <a:r>
              <a:rPr lang="zh-CN" altLang="en-US" sz="2800" dirty="0">
                <a:solidFill>
                  <a:schemeClr val="hlink"/>
                </a:solidFill>
                <a:latin typeface="Times New Roman" pitchFamily="18" charset="0"/>
                <a:ea typeface="隶书" pitchFamily="49" charset="-122"/>
              </a:rPr>
              <a:t>式中， </a:t>
            </a:r>
            <a:r>
              <a:rPr lang="en-US" altLang="zh-CN" sz="2800" i="1" dirty="0">
                <a:solidFill>
                  <a:schemeClr val="hlink"/>
                </a:solidFill>
                <a:latin typeface="Times New Roman" pitchFamily="18" charset="0"/>
                <a:ea typeface="隶书" pitchFamily="49" charset="-122"/>
              </a:rPr>
              <a:t>P</a:t>
            </a:r>
            <a:r>
              <a:rPr lang="en-US" altLang="zh-CN" sz="2800" baseline="-25000" dirty="0">
                <a:solidFill>
                  <a:schemeClr val="hlink"/>
                </a:solidFill>
                <a:latin typeface="Times New Roman" pitchFamily="18" charset="0"/>
                <a:ea typeface="隶书" pitchFamily="49" charset="-122"/>
              </a:rPr>
              <a:t>2ASK</a:t>
            </a:r>
            <a:r>
              <a:rPr lang="en-US" altLang="zh-CN" sz="2800" dirty="0">
                <a:solidFill>
                  <a:schemeClr val="hlink"/>
                </a:solidFill>
                <a:latin typeface="Times New Roman" pitchFamily="18" charset="0"/>
                <a:ea typeface="隶书" pitchFamily="49" charset="-122"/>
              </a:rPr>
              <a:t>(</a:t>
            </a:r>
            <a:r>
              <a:rPr lang="en-US" altLang="zh-CN" sz="2800" i="1" dirty="0">
                <a:solidFill>
                  <a:schemeClr val="hlink"/>
                </a:solidFill>
                <a:latin typeface="Times New Roman" pitchFamily="18" charset="0"/>
                <a:ea typeface="隶书" pitchFamily="49" charset="-122"/>
              </a:rPr>
              <a:t>f</a:t>
            </a:r>
            <a:r>
              <a:rPr lang="en-US" altLang="zh-CN" sz="2800" dirty="0">
                <a:solidFill>
                  <a:schemeClr val="hlink"/>
                </a:solidFill>
                <a:latin typeface="Times New Roman" pitchFamily="18" charset="0"/>
                <a:ea typeface="隶书" pitchFamily="49" charset="-122"/>
              </a:rPr>
              <a:t>) </a:t>
            </a:r>
            <a:r>
              <a:rPr lang="zh-CN" altLang="en-US" sz="2800" dirty="0">
                <a:solidFill>
                  <a:schemeClr val="hlink"/>
                </a:solidFill>
                <a:latin typeface="Times New Roman" pitchFamily="18" charset="0"/>
                <a:ea typeface="隶书" pitchFamily="49" charset="-122"/>
              </a:rPr>
              <a:t>－ </a:t>
            </a:r>
            <a:r>
              <a:rPr lang="en-US" altLang="zh-CN" sz="2800" i="1" dirty="0">
                <a:solidFill>
                  <a:schemeClr val="hlink"/>
                </a:solidFill>
                <a:latin typeface="Times New Roman" pitchFamily="18" charset="0"/>
                <a:ea typeface="隶书" pitchFamily="49" charset="-122"/>
              </a:rPr>
              <a:t>s</a:t>
            </a:r>
            <a:r>
              <a:rPr lang="en-US" altLang="zh-CN" sz="2800" i="1" baseline="-25000" dirty="0">
                <a:solidFill>
                  <a:schemeClr val="hlink"/>
                </a:solidFill>
                <a:latin typeface="Times New Roman" pitchFamily="18" charset="0"/>
                <a:ea typeface="隶书" pitchFamily="49" charset="-122"/>
              </a:rPr>
              <a:t>2ASK</a:t>
            </a:r>
            <a:r>
              <a:rPr lang="en-US" altLang="zh-CN" sz="2800" dirty="0">
                <a:solidFill>
                  <a:schemeClr val="hlink"/>
                </a:solidFill>
                <a:latin typeface="Times New Roman" pitchFamily="18" charset="0"/>
                <a:ea typeface="隶书" pitchFamily="49" charset="-122"/>
              </a:rPr>
              <a:t>(</a:t>
            </a:r>
            <a:r>
              <a:rPr lang="en-US" altLang="zh-CN" sz="2800" i="1" dirty="0">
                <a:solidFill>
                  <a:schemeClr val="hlink"/>
                </a:solidFill>
                <a:latin typeface="Times New Roman" pitchFamily="18" charset="0"/>
                <a:ea typeface="隶书" pitchFamily="49" charset="-122"/>
              </a:rPr>
              <a:t>t</a:t>
            </a:r>
            <a:r>
              <a:rPr lang="en-US" altLang="zh-CN" sz="2800" dirty="0">
                <a:solidFill>
                  <a:schemeClr val="hlink"/>
                </a:solidFill>
                <a:latin typeface="Times New Roman" pitchFamily="18" charset="0"/>
                <a:ea typeface="隶书" pitchFamily="49" charset="-122"/>
              </a:rPr>
              <a:t>)</a:t>
            </a:r>
            <a:r>
              <a:rPr lang="zh-CN" altLang="en-US" sz="2800" dirty="0">
                <a:solidFill>
                  <a:schemeClr val="hlink"/>
                </a:solidFill>
                <a:latin typeface="Times New Roman" pitchFamily="18" charset="0"/>
                <a:ea typeface="隶书" pitchFamily="49" charset="-122"/>
              </a:rPr>
              <a:t>的功率谱密度；</a:t>
            </a:r>
          </a:p>
          <a:p>
            <a:pPr lvl="1" algn="just"/>
            <a:r>
              <a:rPr lang="zh-CN" altLang="en-US" sz="2800" dirty="0">
                <a:solidFill>
                  <a:schemeClr val="hlink"/>
                </a:solidFill>
                <a:latin typeface="Times New Roman" pitchFamily="18" charset="0"/>
                <a:ea typeface="隶书" pitchFamily="49" charset="-122"/>
              </a:rPr>
              <a:t>                  </a:t>
            </a:r>
            <a:r>
              <a:rPr lang="en-US" altLang="zh-CN" sz="2800" i="1" dirty="0">
                <a:solidFill>
                  <a:schemeClr val="hlink"/>
                </a:solidFill>
                <a:latin typeface="Times New Roman" pitchFamily="18" charset="0"/>
                <a:ea typeface="隶书" pitchFamily="49" charset="-122"/>
              </a:rPr>
              <a:t>P</a:t>
            </a:r>
            <a:r>
              <a:rPr lang="en-US" altLang="zh-CN" sz="2800" i="1" baseline="-25000" dirty="0">
                <a:solidFill>
                  <a:schemeClr val="hlink"/>
                </a:solidFill>
                <a:latin typeface="Times New Roman" pitchFamily="18" charset="0"/>
                <a:ea typeface="隶书" pitchFamily="49" charset="-122"/>
              </a:rPr>
              <a:t>s</a:t>
            </a:r>
            <a:r>
              <a:rPr lang="en-US" altLang="zh-CN" sz="2800" dirty="0">
                <a:solidFill>
                  <a:schemeClr val="hlink"/>
                </a:solidFill>
                <a:latin typeface="Times New Roman" pitchFamily="18" charset="0"/>
                <a:ea typeface="隶书" pitchFamily="49" charset="-122"/>
              </a:rPr>
              <a:t>(</a:t>
            </a:r>
            <a:r>
              <a:rPr lang="en-US" altLang="zh-CN" sz="2800" i="1" dirty="0">
                <a:solidFill>
                  <a:schemeClr val="hlink"/>
                </a:solidFill>
                <a:latin typeface="Times New Roman" pitchFamily="18" charset="0"/>
                <a:ea typeface="隶书" pitchFamily="49" charset="-122"/>
              </a:rPr>
              <a:t>f</a:t>
            </a:r>
            <a:r>
              <a:rPr lang="en-US" altLang="zh-CN" sz="2800" dirty="0">
                <a:solidFill>
                  <a:schemeClr val="hlink"/>
                </a:solidFill>
                <a:latin typeface="Times New Roman" pitchFamily="18" charset="0"/>
                <a:ea typeface="隶书" pitchFamily="49" charset="-122"/>
              </a:rPr>
              <a:t>)  </a:t>
            </a:r>
            <a:r>
              <a:rPr lang="zh-CN" altLang="en-US" sz="2800" dirty="0">
                <a:solidFill>
                  <a:schemeClr val="hlink"/>
                </a:solidFill>
                <a:latin typeface="Times New Roman" pitchFamily="18" charset="0"/>
                <a:ea typeface="隶书" pitchFamily="49" charset="-122"/>
              </a:rPr>
              <a:t>－ </a:t>
            </a:r>
            <a:r>
              <a:rPr lang="en-US" altLang="zh-CN" sz="2800" i="1" dirty="0">
                <a:solidFill>
                  <a:schemeClr val="hlink"/>
                </a:solidFill>
                <a:latin typeface="Times New Roman" pitchFamily="18" charset="0"/>
                <a:ea typeface="隶书" pitchFamily="49" charset="-122"/>
              </a:rPr>
              <a:t>s</a:t>
            </a:r>
            <a:r>
              <a:rPr lang="en-US" altLang="zh-CN" sz="2800" dirty="0">
                <a:solidFill>
                  <a:schemeClr val="hlink"/>
                </a:solidFill>
                <a:latin typeface="Times New Roman" pitchFamily="18" charset="0"/>
                <a:ea typeface="隶书" pitchFamily="49" charset="-122"/>
              </a:rPr>
              <a:t>(</a:t>
            </a:r>
            <a:r>
              <a:rPr lang="en-US" altLang="zh-CN" sz="2800" i="1" dirty="0">
                <a:solidFill>
                  <a:schemeClr val="hlink"/>
                </a:solidFill>
                <a:latin typeface="Times New Roman" pitchFamily="18" charset="0"/>
                <a:ea typeface="隶书" pitchFamily="49" charset="-122"/>
              </a:rPr>
              <a:t>t</a:t>
            </a:r>
            <a:r>
              <a:rPr lang="en-US" altLang="zh-CN" sz="2800" dirty="0">
                <a:solidFill>
                  <a:schemeClr val="hlink"/>
                </a:solidFill>
                <a:latin typeface="Times New Roman" pitchFamily="18" charset="0"/>
                <a:ea typeface="隶书" pitchFamily="49" charset="-122"/>
              </a:rPr>
              <a:t>)</a:t>
            </a:r>
            <a:r>
              <a:rPr lang="zh-CN" altLang="en-US" sz="2800" dirty="0">
                <a:solidFill>
                  <a:schemeClr val="hlink"/>
                </a:solidFill>
                <a:latin typeface="Times New Roman" pitchFamily="18" charset="0"/>
                <a:ea typeface="隶书" pitchFamily="49" charset="-122"/>
              </a:rPr>
              <a:t>的功率谱密度。</a:t>
            </a:r>
            <a:endParaRPr lang="zh-CN" altLang="en-US" sz="2800" dirty="0">
              <a:latin typeface="Times New Roman" pitchFamily="18" charset="0"/>
              <a:ea typeface="隶书" pitchFamily="49" charset="-122"/>
            </a:endParaRPr>
          </a:p>
          <a:p>
            <a:pPr lvl="1" algn="just"/>
            <a:r>
              <a:rPr lang="zh-CN" altLang="en-US" sz="2800" dirty="0" smtClean="0">
                <a:latin typeface="Times New Roman" pitchFamily="18" charset="0"/>
                <a:ea typeface="隶书" pitchFamily="49" charset="-122"/>
              </a:rPr>
              <a:t>∴求出</a:t>
            </a:r>
            <a:r>
              <a:rPr lang="en-US" altLang="zh-CN" sz="2800" i="1" dirty="0" smtClean="0">
                <a:solidFill>
                  <a:schemeClr val="hlink"/>
                </a:solidFill>
                <a:latin typeface="Times New Roman" pitchFamily="18" charset="0"/>
                <a:ea typeface="隶书" pitchFamily="49" charset="-122"/>
              </a:rPr>
              <a:t>P</a:t>
            </a:r>
            <a:r>
              <a:rPr lang="en-US" altLang="zh-CN" sz="2800" i="1" baseline="-25000" dirty="0" smtClean="0">
                <a:solidFill>
                  <a:schemeClr val="hlink"/>
                </a:solidFill>
                <a:latin typeface="Times New Roman" pitchFamily="18" charset="0"/>
                <a:ea typeface="隶书" pitchFamily="49" charset="-122"/>
              </a:rPr>
              <a:t>s</a:t>
            </a:r>
            <a:r>
              <a:rPr lang="en-US" altLang="zh-CN" sz="2800" dirty="0" smtClean="0">
                <a:solidFill>
                  <a:schemeClr val="hlink"/>
                </a:solidFill>
                <a:latin typeface="Times New Roman" pitchFamily="18" charset="0"/>
                <a:ea typeface="隶书" pitchFamily="49" charset="-122"/>
              </a:rPr>
              <a:t>(</a:t>
            </a:r>
            <a:r>
              <a:rPr lang="en-US" altLang="zh-CN" sz="2800" i="1" dirty="0" smtClean="0">
                <a:solidFill>
                  <a:schemeClr val="hlink"/>
                </a:solidFill>
                <a:latin typeface="Times New Roman" pitchFamily="18" charset="0"/>
                <a:ea typeface="隶书" pitchFamily="49" charset="-122"/>
              </a:rPr>
              <a:t>f</a:t>
            </a:r>
            <a:r>
              <a:rPr lang="en-US" altLang="zh-CN" sz="2800" dirty="0">
                <a:solidFill>
                  <a:schemeClr val="hlink"/>
                </a:solidFill>
                <a:latin typeface="Times New Roman" pitchFamily="18" charset="0"/>
                <a:ea typeface="隶书" pitchFamily="49" charset="-122"/>
              </a:rPr>
              <a:t>) </a:t>
            </a:r>
            <a:r>
              <a:rPr lang="zh-CN" altLang="en-US" sz="2800" dirty="0">
                <a:latin typeface="Times New Roman" pitchFamily="18" charset="0"/>
                <a:ea typeface="隶书" pitchFamily="49" charset="-122"/>
              </a:rPr>
              <a:t>，代入上式就可以求出</a:t>
            </a:r>
            <a:r>
              <a:rPr lang="en-US" altLang="zh-CN" sz="2800" i="1" dirty="0">
                <a:solidFill>
                  <a:schemeClr val="hlink"/>
                </a:solidFill>
                <a:latin typeface="Times New Roman" pitchFamily="18" charset="0"/>
                <a:ea typeface="隶书" pitchFamily="49" charset="-122"/>
              </a:rPr>
              <a:t>P</a:t>
            </a:r>
            <a:r>
              <a:rPr lang="en-US" altLang="zh-CN" sz="2800" baseline="-25000" dirty="0">
                <a:solidFill>
                  <a:schemeClr val="hlink"/>
                </a:solidFill>
                <a:latin typeface="Times New Roman" pitchFamily="18" charset="0"/>
                <a:ea typeface="隶书" pitchFamily="49" charset="-122"/>
              </a:rPr>
              <a:t>2ASK</a:t>
            </a:r>
            <a:r>
              <a:rPr lang="en-US" altLang="zh-CN" sz="2800" dirty="0">
                <a:solidFill>
                  <a:schemeClr val="hlink"/>
                </a:solidFill>
                <a:latin typeface="Times New Roman" pitchFamily="18" charset="0"/>
                <a:ea typeface="隶书" pitchFamily="49" charset="-122"/>
              </a:rPr>
              <a:t>(</a:t>
            </a:r>
            <a:r>
              <a:rPr lang="en-US" altLang="zh-CN" sz="2800" i="1" dirty="0">
                <a:solidFill>
                  <a:schemeClr val="hlink"/>
                </a:solidFill>
                <a:latin typeface="Times New Roman" pitchFamily="18" charset="0"/>
                <a:ea typeface="隶书" pitchFamily="49" charset="-122"/>
              </a:rPr>
              <a:t>f</a:t>
            </a:r>
            <a:r>
              <a:rPr lang="en-US" altLang="zh-CN" sz="2800" dirty="0">
                <a:solidFill>
                  <a:schemeClr val="hlink"/>
                </a:solidFill>
                <a:latin typeface="Times New Roman" pitchFamily="18" charset="0"/>
                <a:ea typeface="隶书" pitchFamily="49" charset="-122"/>
              </a:rPr>
              <a:t>)</a:t>
            </a:r>
          </a:p>
        </p:txBody>
      </p:sp>
      <p:sp>
        <p:nvSpPr>
          <p:cNvPr id="5133" name="AutoShape 12">
            <a:hlinkClick r:id="rId5" action="ppaction://hlinksldjump" highlightClick="1"/>
          </p:cNvPr>
          <p:cNvSpPr>
            <a:spLocks noChangeArrowheads="1"/>
          </p:cNvSpPr>
          <p:nvPr/>
        </p:nvSpPr>
        <p:spPr bwMode="auto">
          <a:xfrm>
            <a:off x="8172450" y="5084763"/>
            <a:ext cx="647700" cy="549275"/>
          </a:xfrm>
          <a:prstGeom prst="actionButtonForwardNext">
            <a:avLst/>
          </a:prstGeom>
          <a:solidFill>
            <a:srgbClr val="0000FF"/>
          </a:solidFill>
          <a:ln w="9525">
            <a:noFill/>
            <a:miter lim="800000"/>
            <a:headEnd/>
            <a:tailEnd/>
          </a:ln>
        </p:spPr>
        <p:txBody>
          <a:bodyPr wrap="none" anchor="ctr"/>
          <a:lstStyle/>
          <a:p>
            <a:endParaRPr lang="zh-CN" altLang="en-US"/>
          </a:p>
        </p:txBody>
      </p:sp>
      <p:sp>
        <p:nvSpPr>
          <p:cNvPr id="5134" name="Rectangle 14"/>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5123" name="Object 13"/>
          <p:cNvGraphicFramePr>
            <a:graphicFrameLocks noChangeAspect="1"/>
          </p:cNvGraphicFramePr>
          <p:nvPr/>
        </p:nvGraphicFramePr>
        <p:xfrm>
          <a:off x="3563938" y="4292600"/>
          <a:ext cx="4967287" cy="827088"/>
        </p:xfrm>
        <a:graphic>
          <a:graphicData uri="http://schemas.openxmlformats.org/presentationml/2006/ole">
            <p:oleObj spid="_x0000_s5123" name="公式" r:id="rId6" imgW="2349360" imgH="393480" progId="Equation.3">
              <p:embed/>
            </p:oleObj>
          </a:graphicData>
        </a:graphic>
      </p:graphicFrame>
    </p:spTree>
  </p:cSld>
  <p:clrMapOvr>
    <a:masterClrMapping/>
  </p:clrMapOvr>
  <p:transition spd="med">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ChangeArrowheads="1"/>
          </p:cNvSpPr>
          <p:nvPr>
            <p:ph idx="1"/>
          </p:nvPr>
        </p:nvSpPr>
        <p:spPr>
          <a:xfrm>
            <a:off x="0" y="0"/>
            <a:ext cx="9144000" cy="6858000"/>
          </a:xfrm>
        </p:spPr>
        <p:txBody>
          <a:bodyPr/>
          <a:lstStyle/>
          <a:p>
            <a:pPr lvl="2" eaLnBrk="1" hangingPunct="1"/>
            <a:endParaRPr lang="en-US" altLang="zh-CN" i="1" smtClean="0"/>
          </a:p>
          <a:p>
            <a:pPr lvl="2" eaLnBrk="1" hangingPunct="1"/>
            <a:endParaRPr lang="en-US" altLang="zh-CN" i="1" smtClean="0"/>
          </a:p>
          <a:p>
            <a:pPr lvl="2" eaLnBrk="1" hangingPunct="1"/>
            <a:r>
              <a:rPr lang="en-US" altLang="zh-CN" i="1" smtClean="0">
                <a:latin typeface="Times New Roman" pitchFamily="18" charset="0"/>
              </a:rPr>
              <a:t>P</a:t>
            </a:r>
            <a:r>
              <a:rPr lang="en-US" altLang="zh-CN" i="1" baseline="-25000" smtClean="0">
                <a:latin typeface="Times New Roman" pitchFamily="18" charset="0"/>
              </a:rPr>
              <a:t>s</a:t>
            </a:r>
            <a:r>
              <a:rPr lang="en-US" altLang="zh-CN" smtClean="0">
                <a:latin typeface="Times New Roman" pitchFamily="18" charset="0"/>
              </a:rPr>
              <a:t>(</a:t>
            </a:r>
            <a:r>
              <a:rPr lang="en-US" altLang="zh-CN" i="1" smtClean="0">
                <a:latin typeface="Times New Roman" pitchFamily="18" charset="0"/>
              </a:rPr>
              <a:t>f</a:t>
            </a:r>
            <a:r>
              <a:rPr lang="en-US" altLang="zh-CN" smtClean="0">
                <a:latin typeface="Times New Roman" pitchFamily="18" charset="0"/>
              </a:rPr>
              <a:t>)</a:t>
            </a:r>
            <a:r>
              <a:rPr lang="zh-CN" altLang="en-US" smtClean="0">
                <a:latin typeface="Times New Roman" pitchFamily="18" charset="0"/>
              </a:rPr>
              <a:t>和</a:t>
            </a:r>
            <a:r>
              <a:rPr lang="en-US" altLang="zh-CN" i="1" smtClean="0">
                <a:latin typeface="Times New Roman" pitchFamily="18" charset="0"/>
              </a:rPr>
              <a:t>P</a:t>
            </a:r>
            <a:r>
              <a:rPr lang="en-US" altLang="zh-CN" i="1" baseline="-25000" smtClean="0">
                <a:latin typeface="Times New Roman" pitchFamily="18" charset="0"/>
              </a:rPr>
              <a:t>2ASK</a:t>
            </a:r>
            <a:r>
              <a:rPr lang="en-US" altLang="zh-CN" smtClean="0">
                <a:latin typeface="Times New Roman" pitchFamily="18" charset="0"/>
              </a:rPr>
              <a:t>(</a:t>
            </a:r>
            <a:r>
              <a:rPr lang="en-US" altLang="zh-CN" i="1" smtClean="0">
                <a:latin typeface="Times New Roman" pitchFamily="18" charset="0"/>
              </a:rPr>
              <a:t>f</a:t>
            </a:r>
            <a:r>
              <a:rPr lang="en-US" altLang="zh-CN" smtClean="0">
                <a:latin typeface="Times New Roman" pitchFamily="18" charset="0"/>
              </a:rPr>
              <a:t>)</a:t>
            </a:r>
            <a:r>
              <a:rPr lang="zh-CN" altLang="en-US" smtClean="0">
                <a:latin typeface="Times New Roman" pitchFamily="18" charset="0"/>
              </a:rPr>
              <a:t>的曲线</a:t>
            </a:r>
          </a:p>
        </p:txBody>
      </p:sp>
      <p:sp>
        <p:nvSpPr>
          <p:cNvPr id="58370" name="灯片编号占位符 5"/>
          <p:cNvSpPr>
            <a:spLocks noGrp="1"/>
          </p:cNvSpPr>
          <p:nvPr>
            <p:ph type="sldNum" sz="quarter" idx="12"/>
          </p:nvPr>
        </p:nvSpPr>
        <p:spPr>
          <a:noFill/>
        </p:spPr>
        <p:txBody>
          <a:bodyPr/>
          <a:lstStyle/>
          <a:p>
            <a:fld id="{0391D8A2-713E-425C-B1DE-DA4197CAADD6}" type="slidenum">
              <a:rPr lang="en-US" altLang="zh-CN" smtClean="0"/>
              <a:pPr/>
              <a:t>21</a:t>
            </a:fld>
            <a:endParaRPr lang="en-US" altLang="zh-CN" smtClean="0"/>
          </a:p>
        </p:txBody>
      </p:sp>
      <p:sp>
        <p:nvSpPr>
          <p:cNvPr id="58372" name="AutoShape 12">
            <a:hlinkClick r:id="rId2" action="ppaction://hlinksldjump" highlightClick="1"/>
          </p:cNvPr>
          <p:cNvSpPr>
            <a:spLocks noChangeArrowheads="1"/>
          </p:cNvSpPr>
          <p:nvPr/>
        </p:nvSpPr>
        <p:spPr bwMode="auto">
          <a:xfrm>
            <a:off x="8027988" y="5876925"/>
            <a:ext cx="504825" cy="431800"/>
          </a:xfrm>
          <a:prstGeom prst="actionButtonBackPrevious">
            <a:avLst/>
          </a:prstGeom>
          <a:solidFill>
            <a:srgbClr val="0000FF"/>
          </a:solidFill>
          <a:ln w="9525">
            <a:noFill/>
            <a:miter lim="800000"/>
            <a:headEnd/>
            <a:tailEnd/>
          </a:ln>
        </p:spPr>
        <p:txBody>
          <a:bodyPr wrap="none" anchor="ctr"/>
          <a:lstStyle/>
          <a:p>
            <a:endParaRPr lang="zh-CN" altLang="en-US"/>
          </a:p>
        </p:txBody>
      </p:sp>
      <p:pic>
        <p:nvPicPr>
          <p:cNvPr id="58373" name="Picture 13" descr="sspictmp0006A7"/>
          <p:cNvPicPr>
            <a:picLocks noChangeAspect="1" noChangeArrowheads="1"/>
          </p:cNvPicPr>
          <p:nvPr/>
        </p:nvPicPr>
        <p:blipFill>
          <a:blip r:embed="rId3"/>
          <a:srcRect l="9622" t="2292"/>
          <a:stretch>
            <a:fillRect/>
          </a:stretch>
        </p:blipFill>
        <p:spPr bwMode="auto">
          <a:xfrm>
            <a:off x="250825" y="1484313"/>
            <a:ext cx="8208963" cy="4335462"/>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5746">
                                            <p:txEl>
                                              <p:pRg st="2" end="2"/>
                                            </p:txEl>
                                          </p:spTgt>
                                        </p:tgtEl>
                                        <p:attrNameLst>
                                          <p:attrName>style.visibility</p:attrName>
                                        </p:attrNameLst>
                                      </p:cBhvr>
                                      <p:to>
                                        <p:strVal val="visible"/>
                                      </p:to>
                                    </p:set>
                                    <p:anim calcmode="lin" valueType="num">
                                      <p:cBhvr additive="base">
                                        <p:cTn id="7" dur="500" fill="hold"/>
                                        <p:tgtEl>
                                          <p:spTgt spid="41574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57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57554" y="3429000"/>
            <a:ext cx="2214578" cy="1247772"/>
          </a:xfrm>
        </p:spPr>
        <p:txBody>
          <a:bodyPr/>
          <a:lstStyle/>
          <a:p>
            <a:pPr marL="342900" lvl="1" indent="-342900">
              <a:buClr>
                <a:schemeClr val="folHlink"/>
              </a:buClr>
              <a:buNone/>
            </a:pPr>
            <a:r>
              <a:rPr lang="en-US" altLang="zh-CN" sz="5400" i="1" dirty="0" smtClean="0">
                <a:solidFill>
                  <a:schemeClr val="hlink"/>
                </a:solidFill>
                <a:latin typeface="Times New Roman" pitchFamily="18" charset="0"/>
                <a:ea typeface="隶书" pitchFamily="49" charset="-122"/>
              </a:rPr>
              <a:t>B</a:t>
            </a:r>
            <a:r>
              <a:rPr lang="en-US" altLang="zh-CN" sz="1800" i="1" dirty="0" smtClean="0">
                <a:solidFill>
                  <a:schemeClr val="hlink"/>
                </a:solidFill>
                <a:latin typeface="Times New Roman" pitchFamily="18" charset="0"/>
                <a:ea typeface="隶书" pitchFamily="49" charset="-122"/>
              </a:rPr>
              <a:t>2ASK</a:t>
            </a:r>
            <a:r>
              <a:rPr lang="en-US" altLang="zh-CN" sz="4000" i="1" dirty="0" smtClean="0">
                <a:solidFill>
                  <a:schemeClr val="hlink"/>
                </a:solidFill>
                <a:latin typeface="Times New Roman" pitchFamily="18" charset="0"/>
                <a:ea typeface="隶书" pitchFamily="49" charset="-122"/>
              </a:rPr>
              <a:t>=2f</a:t>
            </a:r>
            <a:r>
              <a:rPr lang="en-US" altLang="zh-CN" sz="2000" i="1" dirty="0" smtClean="0">
                <a:solidFill>
                  <a:schemeClr val="hlink"/>
                </a:solidFill>
                <a:latin typeface="Times New Roman" pitchFamily="18" charset="0"/>
                <a:ea typeface="隶书" pitchFamily="49" charset="-122"/>
              </a:rPr>
              <a:t>s</a:t>
            </a:r>
            <a:endParaRPr lang="en-US" altLang="zh-CN" sz="2000" dirty="0" smtClean="0">
              <a:solidFill>
                <a:schemeClr val="hlink"/>
              </a:solidFill>
              <a:latin typeface="Times New Roman" pitchFamily="18" charset="0"/>
              <a:ea typeface="隶书" pitchFamily="49" charset="-122"/>
            </a:endParaRPr>
          </a:p>
        </p:txBody>
      </p:sp>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22</a:t>
            </a:fld>
            <a:endParaRPr lang="en-US" altLang="zh-CN"/>
          </a:p>
        </p:txBody>
      </p:sp>
      <p:sp>
        <p:nvSpPr>
          <p:cNvPr id="5" name="TextBox 4"/>
          <p:cNvSpPr txBox="1"/>
          <p:nvPr/>
        </p:nvSpPr>
        <p:spPr>
          <a:xfrm>
            <a:off x="571472" y="2071678"/>
            <a:ext cx="7858180" cy="769441"/>
          </a:xfrm>
          <a:prstGeom prst="rect">
            <a:avLst/>
          </a:prstGeom>
          <a:noFill/>
        </p:spPr>
        <p:txBody>
          <a:bodyPr wrap="square" rtlCol="0">
            <a:spAutoFit/>
          </a:bodyPr>
          <a:lstStyle/>
          <a:p>
            <a:r>
              <a:rPr lang="zh-CN" altLang="en-US" dirty="0" smtClean="0">
                <a:solidFill>
                  <a:schemeClr val="tx1"/>
                </a:solidFill>
              </a:rPr>
              <a:t>由上图可知</a:t>
            </a:r>
            <a:r>
              <a:rPr lang="en-US" altLang="zh-CN" dirty="0" smtClean="0">
                <a:solidFill>
                  <a:schemeClr val="tx1"/>
                </a:solidFill>
              </a:rPr>
              <a:t>2ASK</a:t>
            </a:r>
            <a:r>
              <a:rPr lang="zh-CN" altLang="en-US" dirty="0" smtClean="0">
                <a:solidFill>
                  <a:schemeClr val="tx1"/>
                </a:solidFill>
              </a:rPr>
              <a:t>信号的带宽为：</a:t>
            </a:r>
            <a:endParaRPr lang="zh-CN" altLang="en-US" dirty="0">
              <a:solidFill>
                <a:schemeClr val="tx1"/>
              </a:solidFill>
            </a:endParaRPr>
          </a:p>
        </p:txBody>
      </p:sp>
      <p:sp>
        <p:nvSpPr>
          <p:cNvPr id="6" name="Rectangle 2"/>
          <p:cNvSpPr>
            <a:spLocks noGrp="1" noChangeArrowheads="1"/>
          </p:cNvSpPr>
          <p:nvPr>
            <p:ph type="title"/>
          </p:nvPr>
        </p:nvSpPr>
        <p:spPr>
          <a:xfrm>
            <a:off x="301625" y="285728"/>
            <a:ext cx="8540750" cy="1143000"/>
          </a:xfrm>
          <a:noFill/>
        </p:spPr>
        <p:txBody>
          <a:bodyPr/>
          <a:lstStyle/>
          <a:p>
            <a:pPr eaLnBrk="1" hangingPunct="1"/>
            <a:r>
              <a:rPr lang="en-US" altLang="zh-CN" sz="4000" b="1" dirty="0" smtClean="0">
                <a:solidFill>
                  <a:schemeClr val="bg2"/>
                </a:solidFill>
                <a:latin typeface="Times New Roman" pitchFamily="18" charset="0"/>
                <a:ea typeface="黑体" pitchFamily="49" charset="-122"/>
              </a:rPr>
              <a:t>5.1</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二进制振幅键控（</a:t>
            </a:r>
            <a:r>
              <a:rPr lang="en-US" altLang="zh-CN" sz="4000" b="1" dirty="0" smtClean="0">
                <a:solidFill>
                  <a:schemeClr val="bg2"/>
                </a:solidFill>
                <a:latin typeface="Times New Roman" pitchFamily="18" charset="0"/>
                <a:ea typeface="黑体" pitchFamily="49" charset="-122"/>
              </a:rPr>
              <a:t>2ASK</a:t>
            </a:r>
            <a:r>
              <a:rPr lang="zh-CN" altLang="en-US" sz="4000" b="1" dirty="0" smtClean="0">
                <a:solidFill>
                  <a:schemeClr val="bg2"/>
                </a:solidFill>
                <a:latin typeface="黑体" pitchFamily="49" charset="-122"/>
                <a:ea typeface="黑体" pitchFamily="49" charset="-122"/>
              </a:rPr>
              <a:t>）</a:t>
            </a:r>
          </a:p>
        </p:txBody>
      </p:sp>
      <p:sp>
        <p:nvSpPr>
          <p:cNvPr id="7" name="TextBox 6"/>
          <p:cNvSpPr txBox="1"/>
          <p:nvPr/>
        </p:nvSpPr>
        <p:spPr>
          <a:xfrm>
            <a:off x="1857356" y="3214686"/>
            <a:ext cx="5357850" cy="1446550"/>
          </a:xfrm>
          <a:prstGeom prst="rect">
            <a:avLst/>
          </a:prstGeom>
          <a:noFill/>
          <a:ln>
            <a:solidFill>
              <a:srgbClr val="FF0000"/>
            </a:solidFill>
          </a:ln>
        </p:spPr>
        <p:txBody>
          <a:bodyPr wrap="square" rtlCol="0">
            <a:spAutoFit/>
          </a:bodyPr>
          <a:lstStyle/>
          <a:p>
            <a:endParaRPr lang="en-US" altLang="zh-CN" dirty="0" smtClean="0"/>
          </a:p>
          <a:p>
            <a:endParaRPr lang="zh-CN" altLang="en-US" dirty="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827088" y="476250"/>
            <a:ext cx="7793037" cy="895350"/>
          </a:xfrm>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	FSK</a:t>
            </a:r>
            <a:r>
              <a:rPr lang="zh-CN" altLang="en-US" sz="4000" b="1" smtClean="0">
                <a:solidFill>
                  <a:schemeClr val="bg2"/>
                </a:solidFill>
                <a:latin typeface="黑体" pitchFamily="49" charset="-122"/>
                <a:ea typeface="黑体" pitchFamily="49" charset="-122"/>
              </a:rPr>
              <a:t>）</a:t>
            </a:r>
          </a:p>
        </p:txBody>
      </p:sp>
      <p:sp>
        <p:nvSpPr>
          <p:cNvPr id="59394" name="灯片编号占位符 7"/>
          <p:cNvSpPr>
            <a:spLocks noGrp="1"/>
          </p:cNvSpPr>
          <p:nvPr>
            <p:ph type="sldNum" sz="quarter" idx="12"/>
          </p:nvPr>
        </p:nvSpPr>
        <p:spPr>
          <a:noFill/>
        </p:spPr>
        <p:txBody>
          <a:bodyPr/>
          <a:lstStyle/>
          <a:p>
            <a:fld id="{35B28CCC-C033-4D77-A6C5-F0ED2526ABEB}" type="slidenum">
              <a:rPr lang="en-US" altLang="zh-CN" smtClean="0"/>
              <a:pPr/>
              <a:t>23</a:t>
            </a:fld>
            <a:endParaRPr lang="en-US" altLang="zh-CN" smtClean="0"/>
          </a:p>
        </p:txBody>
      </p:sp>
      <p:sp>
        <p:nvSpPr>
          <p:cNvPr id="59396"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9397"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a:t>
            </a:r>
            <a:r>
              <a:rPr kumimoji="1" lang="en-US" altLang="zh-CN" sz="3200" b="1" u="sng" dirty="0">
                <a:solidFill>
                  <a:srgbClr val="0033CC"/>
                </a:solidFill>
                <a:latin typeface="Times New Roman" pitchFamily="18" charset="0"/>
                <a:ea typeface="黑体" pitchFamily="49" charset="-122"/>
              </a:rPr>
              <a:t>5.2.1  </a:t>
            </a:r>
            <a:r>
              <a:rPr kumimoji="1" lang="zh-CN" altLang="en-US" sz="3200" b="1" u="sng" dirty="0">
                <a:solidFill>
                  <a:srgbClr val="0033CC"/>
                </a:solidFill>
                <a:latin typeface="Times New Roman" pitchFamily="18" charset="0"/>
                <a:ea typeface="黑体" pitchFamily="49" charset="-122"/>
              </a:rPr>
              <a:t>基本原理</a:t>
            </a:r>
          </a:p>
        </p:txBody>
      </p:sp>
      <p:sp>
        <p:nvSpPr>
          <p:cNvPr id="59398" name="Text Box 5"/>
          <p:cNvSpPr txBox="1">
            <a:spLocks noChangeArrowheads="1"/>
          </p:cNvSpPr>
          <p:nvPr/>
        </p:nvSpPr>
        <p:spPr bwMode="auto">
          <a:xfrm>
            <a:off x="468313" y="2565400"/>
            <a:ext cx="8229600" cy="3425825"/>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zh-CN" sz="2800" dirty="0">
                <a:solidFill>
                  <a:srgbClr val="000000"/>
                </a:solidFill>
                <a:latin typeface="Times New Roman" pitchFamily="18" charset="0"/>
                <a:ea typeface="黑体" pitchFamily="49" charset="-122"/>
              </a:rPr>
              <a:t>        </a:t>
            </a:r>
            <a:r>
              <a:rPr kumimoji="1" lang="zh-CN" altLang="en-US" sz="2800" u="sng" dirty="0">
                <a:solidFill>
                  <a:srgbClr val="FF0000"/>
                </a:solidFill>
                <a:latin typeface="Times New Roman" pitchFamily="18" charset="0"/>
                <a:ea typeface="黑体" pitchFamily="49" charset="-122"/>
              </a:rPr>
              <a:t>二进制频移键控（</a:t>
            </a:r>
            <a:r>
              <a:rPr kumimoji="1" lang="en-US" altLang="zh-CN" sz="2800" u="sng" dirty="0">
                <a:solidFill>
                  <a:srgbClr val="FF0000"/>
                </a:solidFill>
                <a:latin typeface="Times New Roman" pitchFamily="18" charset="0"/>
                <a:ea typeface="黑体" pitchFamily="49" charset="-122"/>
              </a:rPr>
              <a:t>2FSK</a:t>
            </a:r>
            <a:r>
              <a:rPr kumimoji="1" lang="zh-CN" altLang="en-US" sz="2800" u="sng" dirty="0">
                <a:solidFill>
                  <a:srgbClr val="FF0000"/>
                </a:solidFill>
                <a:latin typeface="Times New Roman" pitchFamily="18" charset="0"/>
                <a:ea typeface="黑体" pitchFamily="49" charset="-122"/>
              </a:rPr>
              <a:t>）</a:t>
            </a:r>
            <a:r>
              <a:rPr kumimoji="1" lang="zh-CN" altLang="en-US" sz="2800" u="sng" dirty="0">
                <a:solidFill>
                  <a:srgbClr val="000000"/>
                </a:solidFill>
                <a:latin typeface="Times New Roman" pitchFamily="18" charset="0"/>
                <a:ea typeface="黑体" pitchFamily="49" charset="-122"/>
              </a:rPr>
              <a:t>是指载波的频率受调制信号的控制，而幅度和相位保持不变。</a:t>
            </a:r>
            <a:r>
              <a:rPr kumimoji="1" lang="zh-CN" altLang="en-US" sz="2800" dirty="0">
                <a:solidFill>
                  <a:srgbClr val="000000"/>
                </a:solidFill>
                <a:latin typeface="Times New Roman" pitchFamily="18" charset="0"/>
                <a:ea typeface="黑体" pitchFamily="49" charset="-122"/>
              </a:rPr>
              <a:t>在二进制数字调制中，若正弦载波的频率随二进制基带信号在</a:t>
            </a:r>
            <a:r>
              <a:rPr kumimoji="1" lang="en-US" altLang="zh-CN" sz="2800" dirty="0">
                <a:solidFill>
                  <a:srgbClr val="000000"/>
                </a:solidFill>
                <a:latin typeface="Times New Roman" pitchFamily="18" charset="0"/>
                <a:ea typeface="黑体" pitchFamily="49" charset="-122"/>
              </a:rPr>
              <a:t>f1</a:t>
            </a:r>
            <a:r>
              <a:rPr kumimoji="1" lang="zh-CN" altLang="en-US" sz="2800" dirty="0">
                <a:solidFill>
                  <a:srgbClr val="000000"/>
                </a:solidFill>
                <a:latin typeface="Times New Roman" pitchFamily="18" charset="0"/>
                <a:ea typeface="黑体" pitchFamily="49" charset="-122"/>
              </a:rPr>
              <a:t>和</a:t>
            </a:r>
            <a:r>
              <a:rPr kumimoji="1" lang="en-US" altLang="zh-CN" sz="2800" dirty="0">
                <a:solidFill>
                  <a:srgbClr val="000000"/>
                </a:solidFill>
                <a:latin typeface="Times New Roman" pitchFamily="18" charset="0"/>
                <a:ea typeface="黑体" pitchFamily="49" charset="-122"/>
              </a:rPr>
              <a:t>f2</a:t>
            </a:r>
            <a:r>
              <a:rPr kumimoji="1" lang="zh-CN" altLang="en-US" sz="2800" dirty="0">
                <a:solidFill>
                  <a:srgbClr val="000000"/>
                </a:solidFill>
                <a:latin typeface="Times New Roman" pitchFamily="18" charset="0"/>
                <a:ea typeface="黑体" pitchFamily="49" charset="-122"/>
              </a:rPr>
              <a:t>两个频率点间变化，则产生二进制移频键控信号（</a:t>
            </a:r>
            <a:r>
              <a:rPr kumimoji="1" lang="en-US" altLang="zh-CN" sz="2800" dirty="0">
                <a:solidFill>
                  <a:srgbClr val="000000"/>
                </a:solidFill>
                <a:latin typeface="Times New Roman" pitchFamily="18" charset="0"/>
                <a:ea typeface="黑体" pitchFamily="49" charset="-122"/>
              </a:rPr>
              <a:t>2FSK</a:t>
            </a:r>
            <a:r>
              <a:rPr kumimoji="1" lang="zh-CN" altLang="en-US" sz="2800" dirty="0">
                <a:solidFill>
                  <a:srgbClr val="000000"/>
                </a:solidFill>
                <a:latin typeface="Times New Roman" pitchFamily="18" charset="0"/>
                <a:ea typeface="黑体" pitchFamily="49" charset="-122"/>
              </a:rPr>
              <a:t>信号），</a:t>
            </a:r>
            <a:r>
              <a:rPr kumimoji="1" lang="zh-CN" altLang="en-US" sz="2800" dirty="0">
                <a:solidFill>
                  <a:srgbClr val="FF0000"/>
                </a:solidFill>
                <a:latin typeface="Times New Roman" pitchFamily="18" charset="0"/>
                <a:ea typeface="黑体" pitchFamily="49" charset="-122"/>
              </a:rPr>
              <a:t>即数字信息“</a:t>
            </a:r>
            <a:r>
              <a:rPr kumimoji="1" lang="en-US" altLang="zh-CN" sz="2800" dirty="0">
                <a:solidFill>
                  <a:srgbClr val="FF0000"/>
                </a:solidFill>
                <a:latin typeface="Times New Roman" pitchFamily="18" charset="0"/>
                <a:ea typeface="黑体" pitchFamily="49" charset="-122"/>
              </a:rPr>
              <a:t>0”</a:t>
            </a:r>
            <a:r>
              <a:rPr kumimoji="1" lang="zh-CN" altLang="en-US" sz="2800" dirty="0">
                <a:solidFill>
                  <a:srgbClr val="FF0000"/>
                </a:solidFill>
                <a:latin typeface="Times New Roman" pitchFamily="18" charset="0"/>
                <a:ea typeface="黑体" pitchFamily="49" charset="-122"/>
              </a:rPr>
              <a:t>或“</a:t>
            </a:r>
            <a:r>
              <a:rPr kumimoji="1" lang="en-US" altLang="zh-CN" sz="2800" dirty="0">
                <a:solidFill>
                  <a:srgbClr val="FF0000"/>
                </a:solidFill>
                <a:latin typeface="Times New Roman" pitchFamily="18" charset="0"/>
                <a:ea typeface="黑体" pitchFamily="49" charset="-122"/>
              </a:rPr>
              <a:t>1”</a:t>
            </a:r>
            <a:r>
              <a:rPr kumimoji="1" lang="zh-CN" altLang="en-US" sz="2800" dirty="0">
                <a:solidFill>
                  <a:srgbClr val="FF0000"/>
                </a:solidFill>
                <a:latin typeface="Times New Roman" pitchFamily="18" charset="0"/>
                <a:ea typeface="黑体" pitchFamily="49" charset="-122"/>
              </a:rPr>
              <a:t>分别对应不同的载波频率。</a:t>
            </a:r>
          </a:p>
        </p:txBody>
      </p:sp>
      <p:sp>
        <p:nvSpPr>
          <p:cNvPr id="59399" name="Rectangle 7"/>
          <p:cNvSpPr>
            <a:spLocks noChangeArrowheads="1"/>
          </p:cNvSpPr>
          <p:nvPr/>
        </p:nvSpPr>
        <p:spPr bwMode="auto">
          <a:xfrm>
            <a:off x="285750" y="2000250"/>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u="sng" dirty="0">
                <a:solidFill>
                  <a:srgbClr val="FF0000"/>
                </a:solidFill>
                <a:latin typeface="Times New Roman" pitchFamily="18" charset="0"/>
                <a:ea typeface="隶书" pitchFamily="49" charset="-122"/>
              </a:rPr>
              <a:t>1</a:t>
            </a:r>
            <a:r>
              <a:rPr kumimoji="1" lang="zh-CN" altLang="en-US" sz="3600" b="1" u="sng" dirty="0">
                <a:solidFill>
                  <a:srgbClr val="FF0000"/>
                </a:solidFill>
                <a:latin typeface="隶书" pitchFamily="49" charset="-122"/>
                <a:ea typeface="隶书" pitchFamily="49" charset="-122"/>
              </a:rPr>
              <a:t>、</a:t>
            </a:r>
            <a:r>
              <a:rPr kumimoji="1" lang="zh-CN" altLang="en-US" sz="3600" u="sng" dirty="0">
                <a:solidFill>
                  <a:srgbClr val="FF0000"/>
                </a:solidFill>
                <a:latin typeface="隶书" pitchFamily="49" charset="-122"/>
                <a:ea typeface="隶书" pitchFamily="49" charset="-122"/>
              </a:rPr>
              <a:t>调制的基本原理</a:t>
            </a:r>
          </a:p>
        </p:txBody>
      </p:sp>
    </p:spTree>
  </p:cSld>
  <p:clrMapOvr>
    <a:masterClrMapping/>
  </p:clrMapOvr>
  <p:transition spd="med">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a:xfrm>
            <a:off x="827088" y="476250"/>
            <a:ext cx="7793037" cy="895350"/>
          </a:xfrm>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	FSK</a:t>
            </a:r>
            <a:r>
              <a:rPr lang="zh-CN" altLang="en-US" sz="4000" b="1" smtClean="0">
                <a:solidFill>
                  <a:schemeClr val="bg2"/>
                </a:solidFill>
                <a:latin typeface="黑体" pitchFamily="49" charset="-122"/>
                <a:ea typeface="黑体" pitchFamily="49" charset="-122"/>
              </a:rPr>
              <a:t>）</a:t>
            </a:r>
          </a:p>
        </p:txBody>
      </p:sp>
      <p:sp>
        <p:nvSpPr>
          <p:cNvPr id="60418" name="灯片编号占位符 7"/>
          <p:cNvSpPr>
            <a:spLocks noGrp="1"/>
          </p:cNvSpPr>
          <p:nvPr>
            <p:ph type="sldNum" sz="quarter" idx="12"/>
          </p:nvPr>
        </p:nvSpPr>
        <p:spPr>
          <a:noFill/>
        </p:spPr>
        <p:txBody>
          <a:bodyPr/>
          <a:lstStyle/>
          <a:p>
            <a:fld id="{C269F0FF-2BC2-4AA2-B341-06D216B08FE2}" type="slidenum">
              <a:rPr lang="en-US" altLang="zh-CN" smtClean="0"/>
              <a:pPr/>
              <a:t>24</a:t>
            </a:fld>
            <a:endParaRPr lang="en-US" altLang="zh-CN" smtClean="0"/>
          </a:p>
        </p:txBody>
      </p:sp>
      <p:sp>
        <p:nvSpPr>
          <p:cNvPr id="60420"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0421"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5.2.1  </a:t>
            </a:r>
            <a:r>
              <a:rPr kumimoji="1" lang="zh-CN" altLang="en-US" sz="3200" b="1">
                <a:solidFill>
                  <a:srgbClr val="0033CC"/>
                </a:solidFill>
                <a:latin typeface="Times New Roman" pitchFamily="18" charset="0"/>
                <a:ea typeface="黑体" pitchFamily="49" charset="-122"/>
              </a:rPr>
              <a:t>基本原理</a:t>
            </a:r>
          </a:p>
        </p:txBody>
      </p:sp>
      <p:sp>
        <p:nvSpPr>
          <p:cNvPr id="60422" name="Text Box 5"/>
          <p:cNvSpPr txBox="1">
            <a:spLocks noChangeArrowheads="1"/>
          </p:cNvSpPr>
          <p:nvPr/>
        </p:nvSpPr>
        <p:spPr bwMode="auto">
          <a:xfrm>
            <a:off x="914400" y="2428875"/>
            <a:ext cx="8229600" cy="647700"/>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en-US" sz="2400"/>
              <a:t>◆</a:t>
            </a:r>
            <a:r>
              <a:rPr kumimoji="1" lang="en-US" altLang="zh-CN" sz="2400"/>
              <a:t> </a:t>
            </a:r>
            <a:r>
              <a:rPr kumimoji="1" lang="en-US" altLang="zh-CN" sz="2800">
                <a:latin typeface="Times New Roman" pitchFamily="18" charset="0"/>
                <a:ea typeface="黑体" pitchFamily="49" charset="-122"/>
              </a:rPr>
              <a:t>2FSK</a:t>
            </a:r>
            <a:r>
              <a:rPr kumimoji="1" lang="zh-CN" altLang="en-US" sz="2800">
                <a:latin typeface="Times New Roman" pitchFamily="18" charset="0"/>
                <a:ea typeface="黑体" pitchFamily="49" charset="-122"/>
              </a:rPr>
              <a:t>的波形</a:t>
            </a:r>
            <a:endParaRPr kumimoji="1" lang="zh-CN" altLang="en-US" sz="2800">
              <a:solidFill>
                <a:srgbClr val="000000"/>
              </a:solidFill>
              <a:latin typeface="Times New Roman" pitchFamily="18" charset="0"/>
              <a:ea typeface="黑体" pitchFamily="49" charset="-122"/>
            </a:endParaRPr>
          </a:p>
        </p:txBody>
      </p:sp>
      <p:sp>
        <p:nvSpPr>
          <p:cNvPr id="60423" name="Rectangle 6"/>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zh-CN" altLang="en-US" sz="3600">
                <a:latin typeface="隶书" pitchFamily="49" charset="-122"/>
                <a:ea typeface="隶书" pitchFamily="49" charset="-122"/>
              </a:rPr>
              <a:t>调制的基本原理</a:t>
            </a:r>
          </a:p>
        </p:txBody>
      </p:sp>
      <p:sp>
        <p:nvSpPr>
          <p:cNvPr id="425991" name="Text Box 7"/>
          <p:cNvSpPr txBox="1">
            <a:spLocks noChangeArrowheads="1"/>
          </p:cNvSpPr>
          <p:nvPr/>
        </p:nvSpPr>
        <p:spPr bwMode="auto">
          <a:xfrm>
            <a:off x="755650" y="3259138"/>
            <a:ext cx="1476375" cy="457200"/>
          </a:xfrm>
          <a:prstGeom prst="rect">
            <a:avLst/>
          </a:prstGeom>
          <a:noFill/>
          <a:ln w="9525">
            <a:noFill/>
            <a:miter lim="800000"/>
            <a:headEnd/>
            <a:tailEnd/>
          </a:ln>
        </p:spPr>
        <p:txBody>
          <a:bodyPr>
            <a:spAutoFit/>
          </a:bodyPr>
          <a:lstStyle/>
          <a:p>
            <a:pPr algn="l">
              <a:spcBef>
                <a:spcPct val="50000"/>
              </a:spcBef>
            </a:pPr>
            <a:r>
              <a:rPr lang="zh-CN" altLang="en-US" sz="2400" b="1" i="1">
                <a:solidFill>
                  <a:schemeClr val="tx1"/>
                </a:solidFill>
                <a:latin typeface="Arial" pitchFamily="34" charset="0"/>
              </a:rPr>
              <a:t>原始信息</a:t>
            </a:r>
          </a:p>
        </p:txBody>
      </p:sp>
      <p:grpSp>
        <p:nvGrpSpPr>
          <p:cNvPr id="2" name="Group 8"/>
          <p:cNvGrpSpPr>
            <a:grpSpLocks/>
          </p:cNvGrpSpPr>
          <p:nvPr/>
        </p:nvGrpSpPr>
        <p:grpSpPr bwMode="auto">
          <a:xfrm>
            <a:off x="2374900" y="2852738"/>
            <a:ext cx="6481763" cy="1079500"/>
            <a:chOff x="1065" y="845"/>
            <a:chExt cx="4083" cy="680"/>
          </a:xfrm>
        </p:grpSpPr>
        <p:sp>
          <p:nvSpPr>
            <p:cNvPr id="60589" name="Line 9"/>
            <p:cNvSpPr>
              <a:spLocks noChangeShapeType="1"/>
            </p:cNvSpPr>
            <p:nvPr/>
          </p:nvSpPr>
          <p:spPr bwMode="auto">
            <a:xfrm flipV="1">
              <a:off x="1247" y="845"/>
              <a:ext cx="0" cy="680"/>
            </a:xfrm>
            <a:prstGeom prst="line">
              <a:avLst/>
            </a:prstGeom>
            <a:noFill/>
            <a:ln w="9525">
              <a:solidFill>
                <a:schemeClr val="tx1"/>
              </a:solidFill>
              <a:round/>
              <a:headEnd/>
              <a:tailEnd type="triangle" w="med" len="med"/>
            </a:ln>
          </p:spPr>
          <p:txBody>
            <a:bodyPr/>
            <a:lstStyle/>
            <a:p>
              <a:endParaRPr lang="zh-CN" altLang="en-US"/>
            </a:p>
          </p:txBody>
        </p:sp>
        <p:sp>
          <p:nvSpPr>
            <p:cNvPr id="60590" name="Line 10"/>
            <p:cNvSpPr>
              <a:spLocks noChangeShapeType="1"/>
            </p:cNvSpPr>
            <p:nvPr/>
          </p:nvSpPr>
          <p:spPr bwMode="auto">
            <a:xfrm>
              <a:off x="1065" y="1298"/>
              <a:ext cx="4083" cy="0"/>
            </a:xfrm>
            <a:prstGeom prst="line">
              <a:avLst/>
            </a:prstGeom>
            <a:noFill/>
            <a:ln w="9525">
              <a:solidFill>
                <a:schemeClr val="tx1"/>
              </a:solidFill>
              <a:round/>
              <a:headEnd/>
              <a:tailEnd type="triangle" w="med" len="med"/>
            </a:ln>
          </p:spPr>
          <p:txBody>
            <a:bodyPr/>
            <a:lstStyle/>
            <a:p>
              <a:endParaRPr lang="zh-CN" altLang="en-US"/>
            </a:p>
          </p:txBody>
        </p:sp>
        <p:sp>
          <p:nvSpPr>
            <p:cNvPr id="60591" name="Line 11"/>
            <p:cNvSpPr>
              <a:spLocks noChangeShapeType="1"/>
            </p:cNvSpPr>
            <p:nvPr/>
          </p:nvSpPr>
          <p:spPr bwMode="auto">
            <a:xfrm>
              <a:off x="1247" y="1026"/>
              <a:ext cx="499" cy="0"/>
            </a:xfrm>
            <a:prstGeom prst="line">
              <a:avLst/>
            </a:prstGeom>
            <a:noFill/>
            <a:ln w="57150">
              <a:solidFill>
                <a:srgbClr val="FF3300"/>
              </a:solidFill>
              <a:round/>
              <a:headEnd/>
              <a:tailEnd/>
            </a:ln>
          </p:spPr>
          <p:txBody>
            <a:bodyPr/>
            <a:lstStyle/>
            <a:p>
              <a:endParaRPr lang="zh-CN" altLang="en-US"/>
            </a:p>
          </p:txBody>
        </p:sp>
        <p:sp>
          <p:nvSpPr>
            <p:cNvPr id="60592" name="Line 12"/>
            <p:cNvSpPr>
              <a:spLocks noChangeShapeType="1"/>
            </p:cNvSpPr>
            <p:nvPr/>
          </p:nvSpPr>
          <p:spPr bwMode="auto">
            <a:xfrm>
              <a:off x="1746" y="1026"/>
              <a:ext cx="0" cy="272"/>
            </a:xfrm>
            <a:prstGeom prst="line">
              <a:avLst/>
            </a:prstGeom>
            <a:noFill/>
            <a:ln w="57150">
              <a:solidFill>
                <a:srgbClr val="FF3300"/>
              </a:solidFill>
              <a:round/>
              <a:headEnd/>
              <a:tailEnd/>
            </a:ln>
          </p:spPr>
          <p:txBody>
            <a:bodyPr/>
            <a:lstStyle/>
            <a:p>
              <a:endParaRPr lang="zh-CN" altLang="en-US"/>
            </a:p>
          </p:txBody>
        </p:sp>
        <p:sp>
          <p:nvSpPr>
            <p:cNvPr id="60593" name="Line 13"/>
            <p:cNvSpPr>
              <a:spLocks noChangeShapeType="1"/>
            </p:cNvSpPr>
            <p:nvPr/>
          </p:nvSpPr>
          <p:spPr bwMode="auto">
            <a:xfrm>
              <a:off x="1247" y="1026"/>
              <a:ext cx="0" cy="272"/>
            </a:xfrm>
            <a:prstGeom prst="line">
              <a:avLst/>
            </a:prstGeom>
            <a:noFill/>
            <a:ln w="57150">
              <a:solidFill>
                <a:srgbClr val="FF3300"/>
              </a:solidFill>
              <a:round/>
              <a:headEnd/>
              <a:tailEnd/>
            </a:ln>
          </p:spPr>
          <p:txBody>
            <a:bodyPr/>
            <a:lstStyle/>
            <a:p>
              <a:endParaRPr lang="zh-CN" altLang="en-US"/>
            </a:p>
          </p:txBody>
        </p:sp>
        <p:sp>
          <p:nvSpPr>
            <p:cNvPr id="60594" name="Line 14"/>
            <p:cNvSpPr>
              <a:spLocks noChangeShapeType="1"/>
            </p:cNvSpPr>
            <p:nvPr/>
          </p:nvSpPr>
          <p:spPr bwMode="auto">
            <a:xfrm>
              <a:off x="1746" y="1298"/>
              <a:ext cx="499" cy="0"/>
            </a:xfrm>
            <a:prstGeom prst="line">
              <a:avLst/>
            </a:prstGeom>
            <a:noFill/>
            <a:ln w="57150">
              <a:solidFill>
                <a:srgbClr val="FF3300"/>
              </a:solidFill>
              <a:round/>
              <a:headEnd/>
              <a:tailEnd/>
            </a:ln>
          </p:spPr>
          <p:txBody>
            <a:bodyPr/>
            <a:lstStyle/>
            <a:p>
              <a:endParaRPr lang="zh-CN" altLang="en-US"/>
            </a:p>
          </p:txBody>
        </p:sp>
        <p:sp>
          <p:nvSpPr>
            <p:cNvPr id="60595" name="Line 15"/>
            <p:cNvSpPr>
              <a:spLocks noChangeShapeType="1"/>
            </p:cNvSpPr>
            <p:nvPr/>
          </p:nvSpPr>
          <p:spPr bwMode="auto">
            <a:xfrm>
              <a:off x="2245" y="1298"/>
              <a:ext cx="499" cy="0"/>
            </a:xfrm>
            <a:prstGeom prst="line">
              <a:avLst/>
            </a:prstGeom>
            <a:noFill/>
            <a:ln w="57150">
              <a:solidFill>
                <a:srgbClr val="FF3300"/>
              </a:solidFill>
              <a:round/>
              <a:headEnd/>
              <a:tailEnd/>
            </a:ln>
          </p:spPr>
          <p:txBody>
            <a:bodyPr/>
            <a:lstStyle/>
            <a:p>
              <a:endParaRPr lang="zh-CN" altLang="en-US"/>
            </a:p>
          </p:txBody>
        </p:sp>
        <p:sp>
          <p:nvSpPr>
            <p:cNvPr id="60596" name="Line 16"/>
            <p:cNvSpPr>
              <a:spLocks noChangeShapeType="1"/>
            </p:cNvSpPr>
            <p:nvPr/>
          </p:nvSpPr>
          <p:spPr bwMode="auto">
            <a:xfrm>
              <a:off x="2743" y="1026"/>
              <a:ext cx="499" cy="0"/>
            </a:xfrm>
            <a:prstGeom prst="line">
              <a:avLst/>
            </a:prstGeom>
            <a:noFill/>
            <a:ln w="57150">
              <a:solidFill>
                <a:srgbClr val="FF3300"/>
              </a:solidFill>
              <a:round/>
              <a:headEnd/>
              <a:tailEnd/>
            </a:ln>
          </p:spPr>
          <p:txBody>
            <a:bodyPr/>
            <a:lstStyle/>
            <a:p>
              <a:endParaRPr lang="zh-CN" altLang="en-US"/>
            </a:p>
          </p:txBody>
        </p:sp>
        <p:sp>
          <p:nvSpPr>
            <p:cNvPr id="60597" name="Line 17"/>
            <p:cNvSpPr>
              <a:spLocks noChangeShapeType="1"/>
            </p:cNvSpPr>
            <p:nvPr/>
          </p:nvSpPr>
          <p:spPr bwMode="auto">
            <a:xfrm>
              <a:off x="3242" y="1026"/>
              <a:ext cx="0" cy="272"/>
            </a:xfrm>
            <a:prstGeom prst="line">
              <a:avLst/>
            </a:prstGeom>
            <a:noFill/>
            <a:ln w="57150">
              <a:solidFill>
                <a:srgbClr val="FF3300"/>
              </a:solidFill>
              <a:round/>
              <a:headEnd/>
              <a:tailEnd/>
            </a:ln>
          </p:spPr>
          <p:txBody>
            <a:bodyPr/>
            <a:lstStyle/>
            <a:p>
              <a:endParaRPr lang="zh-CN" altLang="en-US"/>
            </a:p>
          </p:txBody>
        </p:sp>
        <p:sp>
          <p:nvSpPr>
            <p:cNvPr id="60598" name="Line 18"/>
            <p:cNvSpPr>
              <a:spLocks noChangeShapeType="1"/>
            </p:cNvSpPr>
            <p:nvPr/>
          </p:nvSpPr>
          <p:spPr bwMode="auto">
            <a:xfrm>
              <a:off x="2743" y="1026"/>
              <a:ext cx="0" cy="272"/>
            </a:xfrm>
            <a:prstGeom prst="line">
              <a:avLst/>
            </a:prstGeom>
            <a:noFill/>
            <a:ln w="57150">
              <a:solidFill>
                <a:srgbClr val="FF3300"/>
              </a:solidFill>
              <a:round/>
              <a:headEnd/>
              <a:tailEnd/>
            </a:ln>
          </p:spPr>
          <p:txBody>
            <a:bodyPr/>
            <a:lstStyle/>
            <a:p>
              <a:endParaRPr lang="zh-CN" altLang="en-US"/>
            </a:p>
          </p:txBody>
        </p:sp>
        <p:sp>
          <p:nvSpPr>
            <p:cNvPr id="60599" name="Line 19"/>
            <p:cNvSpPr>
              <a:spLocks noChangeShapeType="1"/>
            </p:cNvSpPr>
            <p:nvPr/>
          </p:nvSpPr>
          <p:spPr bwMode="auto">
            <a:xfrm>
              <a:off x="3242" y="1298"/>
              <a:ext cx="499" cy="0"/>
            </a:xfrm>
            <a:prstGeom prst="line">
              <a:avLst/>
            </a:prstGeom>
            <a:noFill/>
            <a:ln w="57150">
              <a:solidFill>
                <a:srgbClr val="FF3300"/>
              </a:solidFill>
              <a:round/>
              <a:headEnd/>
              <a:tailEnd/>
            </a:ln>
          </p:spPr>
          <p:txBody>
            <a:bodyPr/>
            <a:lstStyle/>
            <a:p>
              <a:endParaRPr lang="zh-CN" altLang="en-US"/>
            </a:p>
          </p:txBody>
        </p:sp>
        <p:sp>
          <p:nvSpPr>
            <p:cNvPr id="60600" name="Line 20"/>
            <p:cNvSpPr>
              <a:spLocks noChangeShapeType="1"/>
            </p:cNvSpPr>
            <p:nvPr/>
          </p:nvSpPr>
          <p:spPr bwMode="auto">
            <a:xfrm>
              <a:off x="3740" y="1026"/>
              <a:ext cx="499" cy="0"/>
            </a:xfrm>
            <a:prstGeom prst="line">
              <a:avLst/>
            </a:prstGeom>
            <a:noFill/>
            <a:ln w="57150">
              <a:solidFill>
                <a:srgbClr val="FF3300"/>
              </a:solidFill>
              <a:round/>
              <a:headEnd/>
              <a:tailEnd/>
            </a:ln>
          </p:spPr>
          <p:txBody>
            <a:bodyPr/>
            <a:lstStyle/>
            <a:p>
              <a:endParaRPr lang="zh-CN" altLang="en-US"/>
            </a:p>
          </p:txBody>
        </p:sp>
        <p:sp>
          <p:nvSpPr>
            <p:cNvPr id="60601" name="Line 21"/>
            <p:cNvSpPr>
              <a:spLocks noChangeShapeType="1"/>
            </p:cNvSpPr>
            <p:nvPr/>
          </p:nvSpPr>
          <p:spPr bwMode="auto">
            <a:xfrm>
              <a:off x="4239" y="1026"/>
              <a:ext cx="0" cy="272"/>
            </a:xfrm>
            <a:prstGeom prst="line">
              <a:avLst/>
            </a:prstGeom>
            <a:noFill/>
            <a:ln w="57150">
              <a:solidFill>
                <a:srgbClr val="FF3300"/>
              </a:solidFill>
              <a:round/>
              <a:headEnd/>
              <a:tailEnd/>
            </a:ln>
          </p:spPr>
          <p:txBody>
            <a:bodyPr/>
            <a:lstStyle/>
            <a:p>
              <a:endParaRPr lang="zh-CN" altLang="en-US"/>
            </a:p>
          </p:txBody>
        </p:sp>
        <p:sp>
          <p:nvSpPr>
            <p:cNvPr id="60602" name="Line 22"/>
            <p:cNvSpPr>
              <a:spLocks noChangeShapeType="1"/>
            </p:cNvSpPr>
            <p:nvPr/>
          </p:nvSpPr>
          <p:spPr bwMode="auto">
            <a:xfrm>
              <a:off x="3740" y="1026"/>
              <a:ext cx="0" cy="272"/>
            </a:xfrm>
            <a:prstGeom prst="line">
              <a:avLst/>
            </a:prstGeom>
            <a:noFill/>
            <a:ln w="57150">
              <a:solidFill>
                <a:srgbClr val="FF3300"/>
              </a:solidFill>
              <a:round/>
              <a:headEnd/>
              <a:tailEnd/>
            </a:ln>
          </p:spPr>
          <p:txBody>
            <a:bodyPr/>
            <a:lstStyle/>
            <a:p>
              <a:endParaRPr lang="zh-CN" altLang="en-US"/>
            </a:p>
          </p:txBody>
        </p:sp>
      </p:grpSp>
      <p:sp>
        <p:nvSpPr>
          <p:cNvPr id="426007" name="Text Box 23"/>
          <p:cNvSpPr txBox="1">
            <a:spLocks noChangeArrowheads="1"/>
          </p:cNvSpPr>
          <p:nvPr/>
        </p:nvSpPr>
        <p:spPr bwMode="auto">
          <a:xfrm>
            <a:off x="8856663" y="3355975"/>
            <a:ext cx="287337" cy="366713"/>
          </a:xfrm>
          <a:prstGeom prst="rect">
            <a:avLst/>
          </a:prstGeom>
          <a:noFill/>
          <a:ln w="9525">
            <a:noFill/>
            <a:miter lim="800000"/>
            <a:headEnd/>
            <a:tailEnd/>
          </a:ln>
        </p:spPr>
        <p:txBody>
          <a:bodyPr>
            <a:spAutoFit/>
          </a:bodyPr>
          <a:lstStyle/>
          <a:p>
            <a:pPr algn="l">
              <a:spcBef>
                <a:spcPct val="50000"/>
              </a:spcBef>
            </a:pPr>
            <a:r>
              <a:rPr lang="en-US" altLang="zh-CN" sz="1800" i="1">
                <a:solidFill>
                  <a:schemeClr val="tx1"/>
                </a:solidFill>
                <a:latin typeface="Arial" pitchFamily="34" charset="0"/>
              </a:rPr>
              <a:t>t</a:t>
            </a:r>
          </a:p>
        </p:txBody>
      </p:sp>
      <p:grpSp>
        <p:nvGrpSpPr>
          <p:cNvPr id="3" name="Group 24"/>
          <p:cNvGrpSpPr>
            <a:grpSpLocks/>
          </p:cNvGrpSpPr>
          <p:nvPr/>
        </p:nvGrpSpPr>
        <p:grpSpPr bwMode="auto">
          <a:xfrm>
            <a:off x="2376488" y="4148138"/>
            <a:ext cx="6767512" cy="1079500"/>
            <a:chOff x="1066" y="1661"/>
            <a:chExt cx="4263" cy="680"/>
          </a:xfrm>
        </p:grpSpPr>
        <p:sp>
          <p:nvSpPr>
            <p:cNvPr id="60586" name="Line 25"/>
            <p:cNvSpPr>
              <a:spLocks noChangeShapeType="1"/>
            </p:cNvSpPr>
            <p:nvPr/>
          </p:nvSpPr>
          <p:spPr bwMode="auto">
            <a:xfrm>
              <a:off x="1066" y="2024"/>
              <a:ext cx="4083" cy="0"/>
            </a:xfrm>
            <a:prstGeom prst="line">
              <a:avLst/>
            </a:prstGeom>
            <a:noFill/>
            <a:ln w="9525">
              <a:solidFill>
                <a:schemeClr val="tx1"/>
              </a:solidFill>
              <a:round/>
              <a:headEnd/>
              <a:tailEnd type="triangle" w="med" len="med"/>
            </a:ln>
          </p:spPr>
          <p:txBody>
            <a:bodyPr/>
            <a:lstStyle/>
            <a:p>
              <a:endParaRPr lang="zh-CN" altLang="en-US"/>
            </a:p>
          </p:txBody>
        </p:sp>
        <p:sp>
          <p:nvSpPr>
            <p:cNvPr id="60587" name="Line 26"/>
            <p:cNvSpPr>
              <a:spLocks noChangeShapeType="1"/>
            </p:cNvSpPr>
            <p:nvPr/>
          </p:nvSpPr>
          <p:spPr bwMode="auto">
            <a:xfrm flipV="1">
              <a:off x="1247" y="1661"/>
              <a:ext cx="0" cy="680"/>
            </a:xfrm>
            <a:prstGeom prst="line">
              <a:avLst/>
            </a:prstGeom>
            <a:noFill/>
            <a:ln w="9525">
              <a:solidFill>
                <a:schemeClr val="tx1"/>
              </a:solidFill>
              <a:round/>
              <a:headEnd/>
              <a:tailEnd type="triangle" w="med" len="med"/>
            </a:ln>
          </p:spPr>
          <p:txBody>
            <a:bodyPr/>
            <a:lstStyle/>
            <a:p>
              <a:endParaRPr lang="zh-CN" altLang="en-US"/>
            </a:p>
          </p:txBody>
        </p:sp>
        <p:sp>
          <p:nvSpPr>
            <p:cNvPr id="60588" name="Text Box 27"/>
            <p:cNvSpPr txBox="1">
              <a:spLocks noChangeArrowheads="1"/>
            </p:cNvSpPr>
            <p:nvPr/>
          </p:nvSpPr>
          <p:spPr bwMode="auto">
            <a:xfrm>
              <a:off x="5148" y="1884"/>
              <a:ext cx="181" cy="231"/>
            </a:xfrm>
            <a:prstGeom prst="rect">
              <a:avLst/>
            </a:prstGeom>
            <a:noFill/>
            <a:ln w="9525">
              <a:noFill/>
              <a:miter lim="800000"/>
              <a:headEnd/>
              <a:tailEnd/>
            </a:ln>
          </p:spPr>
          <p:txBody>
            <a:bodyPr>
              <a:spAutoFit/>
            </a:bodyPr>
            <a:lstStyle/>
            <a:p>
              <a:pPr algn="l">
                <a:spcBef>
                  <a:spcPct val="50000"/>
                </a:spcBef>
              </a:pPr>
              <a:r>
                <a:rPr lang="en-US" altLang="zh-CN" sz="1800" i="1">
                  <a:solidFill>
                    <a:schemeClr val="tx1"/>
                  </a:solidFill>
                  <a:latin typeface="Arial" pitchFamily="34" charset="0"/>
                </a:rPr>
                <a:t>t</a:t>
              </a:r>
            </a:p>
          </p:txBody>
        </p:sp>
      </p:grpSp>
      <p:sp>
        <p:nvSpPr>
          <p:cNvPr id="426012" name="Text Box 28"/>
          <p:cNvSpPr txBox="1">
            <a:spLocks noChangeArrowheads="1"/>
          </p:cNvSpPr>
          <p:nvPr/>
        </p:nvSpPr>
        <p:spPr bwMode="auto">
          <a:xfrm>
            <a:off x="719138" y="4435475"/>
            <a:ext cx="1476375" cy="457200"/>
          </a:xfrm>
          <a:prstGeom prst="rect">
            <a:avLst/>
          </a:prstGeom>
          <a:noFill/>
          <a:ln w="9525">
            <a:noFill/>
            <a:miter lim="800000"/>
            <a:headEnd/>
            <a:tailEnd/>
          </a:ln>
        </p:spPr>
        <p:txBody>
          <a:bodyPr>
            <a:spAutoFit/>
          </a:bodyPr>
          <a:lstStyle/>
          <a:p>
            <a:pPr algn="l">
              <a:spcBef>
                <a:spcPct val="50000"/>
              </a:spcBef>
            </a:pPr>
            <a:r>
              <a:rPr lang="en-US" altLang="zh-CN" sz="2400" b="1" i="1">
                <a:solidFill>
                  <a:schemeClr val="tx1"/>
                </a:solidFill>
                <a:latin typeface="Times New Roman" pitchFamily="18" charset="0"/>
              </a:rPr>
              <a:t>2ASK</a:t>
            </a:r>
          </a:p>
        </p:txBody>
      </p:sp>
      <p:grpSp>
        <p:nvGrpSpPr>
          <p:cNvPr id="4" name="Group 29"/>
          <p:cNvGrpSpPr>
            <a:grpSpLocks/>
          </p:cNvGrpSpPr>
          <p:nvPr/>
        </p:nvGrpSpPr>
        <p:grpSpPr bwMode="auto">
          <a:xfrm>
            <a:off x="2663825" y="4292600"/>
            <a:ext cx="792163" cy="863600"/>
            <a:chOff x="1247" y="1752"/>
            <a:chExt cx="545" cy="544"/>
          </a:xfrm>
        </p:grpSpPr>
        <p:grpSp>
          <p:nvGrpSpPr>
            <p:cNvPr id="60565" name="Group 30"/>
            <p:cNvGrpSpPr>
              <a:grpSpLocks/>
            </p:cNvGrpSpPr>
            <p:nvPr/>
          </p:nvGrpSpPr>
          <p:grpSpPr bwMode="auto">
            <a:xfrm>
              <a:off x="1247" y="1752"/>
              <a:ext cx="182" cy="544"/>
              <a:chOff x="3560" y="709"/>
              <a:chExt cx="817" cy="279"/>
            </a:xfrm>
          </p:grpSpPr>
          <p:grpSp>
            <p:nvGrpSpPr>
              <p:cNvPr id="60580" name="Group 31"/>
              <p:cNvGrpSpPr>
                <a:grpSpLocks/>
              </p:cNvGrpSpPr>
              <p:nvPr/>
            </p:nvGrpSpPr>
            <p:grpSpPr bwMode="auto">
              <a:xfrm>
                <a:off x="3560" y="709"/>
                <a:ext cx="409" cy="143"/>
                <a:chOff x="3560" y="702"/>
                <a:chExt cx="908" cy="279"/>
              </a:xfrm>
            </p:grpSpPr>
            <p:sp>
              <p:nvSpPr>
                <p:cNvPr id="60584" name="Freeform 3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85" name="Freeform 3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81" name="Group 34"/>
              <p:cNvGrpSpPr>
                <a:grpSpLocks/>
              </p:cNvGrpSpPr>
              <p:nvPr/>
            </p:nvGrpSpPr>
            <p:grpSpPr bwMode="auto">
              <a:xfrm rot="10800000">
                <a:off x="3968" y="845"/>
                <a:ext cx="409" cy="143"/>
                <a:chOff x="3560" y="702"/>
                <a:chExt cx="908" cy="279"/>
              </a:xfrm>
            </p:grpSpPr>
            <p:sp>
              <p:nvSpPr>
                <p:cNvPr id="60582" name="Freeform 3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83" name="Freeform 3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66" name="Group 37"/>
            <p:cNvGrpSpPr>
              <a:grpSpLocks/>
            </p:cNvGrpSpPr>
            <p:nvPr/>
          </p:nvGrpSpPr>
          <p:grpSpPr bwMode="auto">
            <a:xfrm>
              <a:off x="1428" y="1752"/>
              <a:ext cx="182" cy="544"/>
              <a:chOff x="3560" y="709"/>
              <a:chExt cx="817" cy="279"/>
            </a:xfrm>
          </p:grpSpPr>
          <p:grpSp>
            <p:nvGrpSpPr>
              <p:cNvPr id="60574" name="Group 38"/>
              <p:cNvGrpSpPr>
                <a:grpSpLocks/>
              </p:cNvGrpSpPr>
              <p:nvPr/>
            </p:nvGrpSpPr>
            <p:grpSpPr bwMode="auto">
              <a:xfrm>
                <a:off x="3560" y="709"/>
                <a:ext cx="409" cy="143"/>
                <a:chOff x="3560" y="702"/>
                <a:chExt cx="908" cy="279"/>
              </a:xfrm>
            </p:grpSpPr>
            <p:sp>
              <p:nvSpPr>
                <p:cNvPr id="60578" name="Freeform 3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79" name="Freeform 4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75" name="Group 41"/>
              <p:cNvGrpSpPr>
                <a:grpSpLocks/>
              </p:cNvGrpSpPr>
              <p:nvPr/>
            </p:nvGrpSpPr>
            <p:grpSpPr bwMode="auto">
              <a:xfrm rot="10800000">
                <a:off x="3968" y="845"/>
                <a:ext cx="409" cy="143"/>
                <a:chOff x="3560" y="702"/>
                <a:chExt cx="908" cy="279"/>
              </a:xfrm>
            </p:grpSpPr>
            <p:sp>
              <p:nvSpPr>
                <p:cNvPr id="60576" name="Freeform 4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77" name="Freeform 4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67" name="Group 44"/>
            <p:cNvGrpSpPr>
              <a:grpSpLocks/>
            </p:cNvGrpSpPr>
            <p:nvPr/>
          </p:nvGrpSpPr>
          <p:grpSpPr bwMode="auto">
            <a:xfrm>
              <a:off x="1610" y="1752"/>
              <a:ext cx="182" cy="544"/>
              <a:chOff x="3560" y="709"/>
              <a:chExt cx="817" cy="279"/>
            </a:xfrm>
          </p:grpSpPr>
          <p:grpSp>
            <p:nvGrpSpPr>
              <p:cNvPr id="60568" name="Group 45"/>
              <p:cNvGrpSpPr>
                <a:grpSpLocks/>
              </p:cNvGrpSpPr>
              <p:nvPr/>
            </p:nvGrpSpPr>
            <p:grpSpPr bwMode="auto">
              <a:xfrm>
                <a:off x="3560" y="709"/>
                <a:ext cx="409" cy="143"/>
                <a:chOff x="3560" y="702"/>
                <a:chExt cx="908" cy="279"/>
              </a:xfrm>
            </p:grpSpPr>
            <p:sp>
              <p:nvSpPr>
                <p:cNvPr id="60572" name="Freeform 4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73" name="Freeform 4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69" name="Group 48"/>
              <p:cNvGrpSpPr>
                <a:grpSpLocks/>
              </p:cNvGrpSpPr>
              <p:nvPr/>
            </p:nvGrpSpPr>
            <p:grpSpPr bwMode="auto">
              <a:xfrm rot="10800000">
                <a:off x="3968" y="845"/>
                <a:ext cx="409" cy="143"/>
                <a:chOff x="3560" y="702"/>
                <a:chExt cx="908" cy="279"/>
              </a:xfrm>
            </p:grpSpPr>
            <p:sp>
              <p:nvSpPr>
                <p:cNvPr id="60570" name="Freeform 4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71" name="Freeform 5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6035" name="Line 51"/>
          <p:cNvSpPr>
            <a:spLocks noChangeShapeType="1"/>
          </p:cNvSpPr>
          <p:nvPr/>
        </p:nvSpPr>
        <p:spPr bwMode="auto">
          <a:xfrm>
            <a:off x="3455988" y="4724400"/>
            <a:ext cx="792162" cy="0"/>
          </a:xfrm>
          <a:prstGeom prst="line">
            <a:avLst/>
          </a:prstGeom>
          <a:noFill/>
          <a:ln w="57150">
            <a:solidFill>
              <a:schemeClr val="tx1"/>
            </a:solidFill>
            <a:round/>
            <a:headEnd/>
            <a:tailEnd/>
          </a:ln>
        </p:spPr>
        <p:txBody>
          <a:bodyPr/>
          <a:lstStyle/>
          <a:p>
            <a:endParaRPr lang="zh-CN" altLang="en-US"/>
          </a:p>
        </p:txBody>
      </p:sp>
      <p:sp>
        <p:nvSpPr>
          <p:cNvPr id="426036" name="Line 52"/>
          <p:cNvSpPr>
            <a:spLocks noChangeShapeType="1"/>
          </p:cNvSpPr>
          <p:nvPr/>
        </p:nvSpPr>
        <p:spPr bwMode="auto">
          <a:xfrm>
            <a:off x="4248150" y="4724400"/>
            <a:ext cx="792163" cy="0"/>
          </a:xfrm>
          <a:prstGeom prst="line">
            <a:avLst/>
          </a:prstGeom>
          <a:noFill/>
          <a:ln w="57150">
            <a:solidFill>
              <a:schemeClr val="tx1"/>
            </a:solidFill>
            <a:round/>
            <a:headEnd/>
            <a:tailEnd/>
          </a:ln>
        </p:spPr>
        <p:txBody>
          <a:bodyPr/>
          <a:lstStyle/>
          <a:p>
            <a:endParaRPr lang="zh-CN" altLang="en-US"/>
          </a:p>
        </p:txBody>
      </p:sp>
      <p:grpSp>
        <p:nvGrpSpPr>
          <p:cNvPr id="14" name="Group 53"/>
          <p:cNvGrpSpPr>
            <a:grpSpLocks/>
          </p:cNvGrpSpPr>
          <p:nvPr/>
        </p:nvGrpSpPr>
        <p:grpSpPr bwMode="auto">
          <a:xfrm>
            <a:off x="5040313" y="4292600"/>
            <a:ext cx="792162" cy="863600"/>
            <a:chOff x="1247" y="1752"/>
            <a:chExt cx="545" cy="544"/>
          </a:xfrm>
        </p:grpSpPr>
        <p:grpSp>
          <p:nvGrpSpPr>
            <p:cNvPr id="60544" name="Group 54"/>
            <p:cNvGrpSpPr>
              <a:grpSpLocks/>
            </p:cNvGrpSpPr>
            <p:nvPr/>
          </p:nvGrpSpPr>
          <p:grpSpPr bwMode="auto">
            <a:xfrm>
              <a:off x="1247" y="1752"/>
              <a:ext cx="182" cy="544"/>
              <a:chOff x="3560" y="709"/>
              <a:chExt cx="817" cy="279"/>
            </a:xfrm>
          </p:grpSpPr>
          <p:grpSp>
            <p:nvGrpSpPr>
              <p:cNvPr id="60559" name="Group 55"/>
              <p:cNvGrpSpPr>
                <a:grpSpLocks/>
              </p:cNvGrpSpPr>
              <p:nvPr/>
            </p:nvGrpSpPr>
            <p:grpSpPr bwMode="auto">
              <a:xfrm>
                <a:off x="3560" y="709"/>
                <a:ext cx="409" cy="143"/>
                <a:chOff x="3560" y="702"/>
                <a:chExt cx="908" cy="279"/>
              </a:xfrm>
            </p:grpSpPr>
            <p:sp>
              <p:nvSpPr>
                <p:cNvPr id="60563" name="Freeform 5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64" name="Freeform 5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60" name="Group 58"/>
              <p:cNvGrpSpPr>
                <a:grpSpLocks/>
              </p:cNvGrpSpPr>
              <p:nvPr/>
            </p:nvGrpSpPr>
            <p:grpSpPr bwMode="auto">
              <a:xfrm rot="10800000">
                <a:off x="3968" y="845"/>
                <a:ext cx="409" cy="143"/>
                <a:chOff x="3560" y="702"/>
                <a:chExt cx="908" cy="279"/>
              </a:xfrm>
            </p:grpSpPr>
            <p:sp>
              <p:nvSpPr>
                <p:cNvPr id="60561" name="Freeform 5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62" name="Freeform 6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45" name="Group 61"/>
            <p:cNvGrpSpPr>
              <a:grpSpLocks/>
            </p:cNvGrpSpPr>
            <p:nvPr/>
          </p:nvGrpSpPr>
          <p:grpSpPr bwMode="auto">
            <a:xfrm>
              <a:off x="1428" y="1752"/>
              <a:ext cx="182" cy="544"/>
              <a:chOff x="3560" y="709"/>
              <a:chExt cx="817" cy="279"/>
            </a:xfrm>
          </p:grpSpPr>
          <p:grpSp>
            <p:nvGrpSpPr>
              <p:cNvPr id="60553" name="Group 62"/>
              <p:cNvGrpSpPr>
                <a:grpSpLocks/>
              </p:cNvGrpSpPr>
              <p:nvPr/>
            </p:nvGrpSpPr>
            <p:grpSpPr bwMode="auto">
              <a:xfrm>
                <a:off x="3560" y="709"/>
                <a:ext cx="409" cy="143"/>
                <a:chOff x="3560" y="702"/>
                <a:chExt cx="908" cy="279"/>
              </a:xfrm>
            </p:grpSpPr>
            <p:sp>
              <p:nvSpPr>
                <p:cNvPr id="60557" name="Freeform 6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58" name="Freeform 6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54" name="Group 65"/>
              <p:cNvGrpSpPr>
                <a:grpSpLocks/>
              </p:cNvGrpSpPr>
              <p:nvPr/>
            </p:nvGrpSpPr>
            <p:grpSpPr bwMode="auto">
              <a:xfrm rot="10800000">
                <a:off x="3968" y="845"/>
                <a:ext cx="409" cy="143"/>
                <a:chOff x="3560" y="702"/>
                <a:chExt cx="908" cy="279"/>
              </a:xfrm>
            </p:grpSpPr>
            <p:sp>
              <p:nvSpPr>
                <p:cNvPr id="60555" name="Freeform 6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56" name="Freeform 6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46" name="Group 68"/>
            <p:cNvGrpSpPr>
              <a:grpSpLocks/>
            </p:cNvGrpSpPr>
            <p:nvPr/>
          </p:nvGrpSpPr>
          <p:grpSpPr bwMode="auto">
            <a:xfrm>
              <a:off x="1610" y="1752"/>
              <a:ext cx="182" cy="544"/>
              <a:chOff x="3560" y="709"/>
              <a:chExt cx="817" cy="279"/>
            </a:xfrm>
          </p:grpSpPr>
          <p:grpSp>
            <p:nvGrpSpPr>
              <p:cNvPr id="60547" name="Group 69"/>
              <p:cNvGrpSpPr>
                <a:grpSpLocks/>
              </p:cNvGrpSpPr>
              <p:nvPr/>
            </p:nvGrpSpPr>
            <p:grpSpPr bwMode="auto">
              <a:xfrm>
                <a:off x="3560" y="709"/>
                <a:ext cx="409" cy="143"/>
                <a:chOff x="3560" y="702"/>
                <a:chExt cx="908" cy="279"/>
              </a:xfrm>
            </p:grpSpPr>
            <p:sp>
              <p:nvSpPr>
                <p:cNvPr id="60551" name="Freeform 70"/>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52" name="Freeform 71"/>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48" name="Group 72"/>
              <p:cNvGrpSpPr>
                <a:grpSpLocks/>
              </p:cNvGrpSpPr>
              <p:nvPr/>
            </p:nvGrpSpPr>
            <p:grpSpPr bwMode="auto">
              <a:xfrm rot="10800000">
                <a:off x="3968" y="845"/>
                <a:ext cx="409" cy="143"/>
                <a:chOff x="3560" y="702"/>
                <a:chExt cx="908" cy="279"/>
              </a:xfrm>
            </p:grpSpPr>
            <p:sp>
              <p:nvSpPr>
                <p:cNvPr id="60549" name="Freeform 7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50" name="Freeform 7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6059" name="Line 75"/>
          <p:cNvSpPr>
            <a:spLocks noChangeShapeType="1"/>
          </p:cNvSpPr>
          <p:nvPr/>
        </p:nvSpPr>
        <p:spPr bwMode="auto">
          <a:xfrm>
            <a:off x="5832475" y="4724400"/>
            <a:ext cx="792163" cy="0"/>
          </a:xfrm>
          <a:prstGeom prst="line">
            <a:avLst/>
          </a:prstGeom>
          <a:noFill/>
          <a:ln w="57150">
            <a:solidFill>
              <a:schemeClr val="tx1"/>
            </a:solidFill>
            <a:round/>
            <a:headEnd/>
            <a:tailEnd/>
          </a:ln>
        </p:spPr>
        <p:txBody>
          <a:bodyPr/>
          <a:lstStyle/>
          <a:p>
            <a:endParaRPr lang="zh-CN" altLang="en-US"/>
          </a:p>
        </p:txBody>
      </p:sp>
      <p:grpSp>
        <p:nvGrpSpPr>
          <p:cNvPr id="24" name="Group 76"/>
          <p:cNvGrpSpPr>
            <a:grpSpLocks/>
          </p:cNvGrpSpPr>
          <p:nvPr/>
        </p:nvGrpSpPr>
        <p:grpSpPr bwMode="auto">
          <a:xfrm>
            <a:off x="6624638" y="4292600"/>
            <a:ext cx="792162" cy="863600"/>
            <a:chOff x="1247" y="1752"/>
            <a:chExt cx="545" cy="544"/>
          </a:xfrm>
        </p:grpSpPr>
        <p:grpSp>
          <p:nvGrpSpPr>
            <p:cNvPr id="60523" name="Group 77"/>
            <p:cNvGrpSpPr>
              <a:grpSpLocks/>
            </p:cNvGrpSpPr>
            <p:nvPr/>
          </p:nvGrpSpPr>
          <p:grpSpPr bwMode="auto">
            <a:xfrm>
              <a:off x="1247" y="1752"/>
              <a:ext cx="182" cy="544"/>
              <a:chOff x="3560" y="709"/>
              <a:chExt cx="817" cy="279"/>
            </a:xfrm>
          </p:grpSpPr>
          <p:grpSp>
            <p:nvGrpSpPr>
              <p:cNvPr id="60538" name="Group 78"/>
              <p:cNvGrpSpPr>
                <a:grpSpLocks/>
              </p:cNvGrpSpPr>
              <p:nvPr/>
            </p:nvGrpSpPr>
            <p:grpSpPr bwMode="auto">
              <a:xfrm>
                <a:off x="3560" y="709"/>
                <a:ext cx="409" cy="143"/>
                <a:chOff x="3560" y="702"/>
                <a:chExt cx="908" cy="279"/>
              </a:xfrm>
            </p:grpSpPr>
            <p:sp>
              <p:nvSpPr>
                <p:cNvPr id="60542" name="Freeform 7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43" name="Freeform 8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39" name="Group 81"/>
              <p:cNvGrpSpPr>
                <a:grpSpLocks/>
              </p:cNvGrpSpPr>
              <p:nvPr/>
            </p:nvGrpSpPr>
            <p:grpSpPr bwMode="auto">
              <a:xfrm rot="10800000">
                <a:off x="3968" y="845"/>
                <a:ext cx="409" cy="143"/>
                <a:chOff x="3560" y="702"/>
                <a:chExt cx="908" cy="279"/>
              </a:xfrm>
            </p:grpSpPr>
            <p:sp>
              <p:nvSpPr>
                <p:cNvPr id="60540" name="Freeform 8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41" name="Freeform 8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24" name="Group 84"/>
            <p:cNvGrpSpPr>
              <a:grpSpLocks/>
            </p:cNvGrpSpPr>
            <p:nvPr/>
          </p:nvGrpSpPr>
          <p:grpSpPr bwMode="auto">
            <a:xfrm>
              <a:off x="1428" y="1752"/>
              <a:ext cx="182" cy="544"/>
              <a:chOff x="3560" y="709"/>
              <a:chExt cx="817" cy="279"/>
            </a:xfrm>
          </p:grpSpPr>
          <p:grpSp>
            <p:nvGrpSpPr>
              <p:cNvPr id="60532" name="Group 85"/>
              <p:cNvGrpSpPr>
                <a:grpSpLocks/>
              </p:cNvGrpSpPr>
              <p:nvPr/>
            </p:nvGrpSpPr>
            <p:grpSpPr bwMode="auto">
              <a:xfrm>
                <a:off x="3560" y="709"/>
                <a:ext cx="409" cy="143"/>
                <a:chOff x="3560" y="702"/>
                <a:chExt cx="908" cy="279"/>
              </a:xfrm>
            </p:grpSpPr>
            <p:sp>
              <p:nvSpPr>
                <p:cNvPr id="60536" name="Freeform 8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37" name="Freeform 8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33" name="Group 88"/>
              <p:cNvGrpSpPr>
                <a:grpSpLocks/>
              </p:cNvGrpSpPr>
              <p:nvPr/>
            </p:nvGrpSpPr>
            <p:grpSpPr bwMode="auto">
              <a:xfrm rot="10800000">
                <a:off x="3968" y="845"/>
                <a:ext cx="409" cy="143"/>
                <a:chOff x="3560" y="702"/>
                <a:chExt cx="908" cy="279"/>
              </a:xfrm>
            </p:grpSpPr>
            <p:sp>
              <p:nvSpPr>
                <p:cNvPr id="60534" name="Freeform 8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35" name="Freeform 9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25" name="Group 91"/>
            <p:cNvGrpSpPr>
              <a:grpSpLocks/>
            </p:cNvGrpSpPr>
            <p:nvPr/>
          </p:nvGrpSpPr>
          <p:grpSpPr bwMode="auto">
            <a:xfrm>
              <a:off x="1610" y="1752"/>
              <a:ext cx="182" cy="544"/>
              <a:chOff x="3560" y="709"/>
              <a:chExt cx="817" cy="279"/>
            </a:xfrm>
          </p:grpSpPr>
          <p:grpSp>
            <p:nvGrpSpPr>
              <p:cNvPr id="60526" name="Group 92"/>
              <p:cNvGrpSpPr>
                <a:grpSpLocks/>
              </p:cNvGrpSpPr>
              <p:nvPr/>
            </p:nvGrpSpPr>
            <p:grpSpPr bwMode="auto">
              <a:xfrm>
                <a:off x="3560" y="709"/>
                <a:ext cx="409" cy="143"/>
                <a:chOff x="3560" y="702"/>
                <a:chExt cx="908" cy="279"/>
              </a:xfrm>
            </p:grpSpPr>
            <p:sp>
              <p:nvSpPr>
                <p:cNvPr id="60530" name="Freeform 9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31" name="Freeform 9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27" name="Group 95"/>
              <p:cNvGrpSpPr>
                <a:grpSpLocks/>
              </p:cNvGrpSpPr>
              <p:nvPr/>
            </p:nvGrpSpPr>
            <p:grpSpPr bwMode="auto">
              <a:xfrm rot="10800000">
                <a:off x="3968" y="845"/>
                <a:ext cx="409" cy="143"/>
                <a:chOff x="3560" y="702"/>
                <a:chExt cx="908" cy="279"/>
              </a:xfrm>
            </p:grpSpPr>
            <p:sp>
              <p:nvSpPr>
                <p:cNvPr id="60528" name="Freeform 9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29" name="Freeform 9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6082" name="Text Box 98"/>
          <p:cNvSpPr txBox="1">
            <a:spLocks noChangeArrowheads="1"/>
          </p:cNvSpPr>
          <p:nvPr/>
        </p:nvSpPr>
        <p:spPr bwMode="auto">
          <a:xfrm>
            <a:off x="719138" y="5707063"/>
            <a:ext cx="1476375" cy="457200"/>
          </a:xfrm>
          <a:prstGeom prst="rect">
            <a:avLst/>
          </a:prstGeom>
          <a:noFill/>
          <a:ln w="9525">
            <a:noFill/>
            <a:miter lim="800000"/>
            <a:headEnd/>
            <a:tailEnd/>
          </a:ln>
        </p:spPr>
        <p:txBody>
          <a:bodyPr>
            <a:spAutoFit/>
          </a:bodyPr>
          <a:lstStyle/>
          <a:p>
            <a:pPr algn="l">
              <a:spcBef>
                <a:spcPct val="50000"/>
              </a:spcBef>
            </a:pPr>
            <a:r>
              <a:rPr lang="en-US" altLang="zh-CN" sz="2400" b="1" i="1">
                <a:solidFill>
                  <a:schemeClr val="tx1"/>
                </a:solidFill>
                <a:latin typeface="Times New Roman" pitchFamily="18" charset="0"/>
              </a:rPr>
              <a:t>2FSK</a:t>
            </a:r>
          </a:p>
        </p:txBody>
      </p:sp>
      <p:grpSp>
        <p:nvGrpSpPr>
          <p:cNvPr id="56328" name="Group 99"/>
          <p:cNvGrpSpPr>
            <a:grpSpLocks/>
          </p:cNvGrpSpPr>
          <p:nvPr/>
        </p:nvGrpSpPr>
        <p:grpSpPr bwMode="auto">
          <a:xfrm>
            <a:off x="2663825" y="5588000"/>
            <a:ext cx="792163" cy="863600"/>
            <a:chOff x="1247" y="1752"/>
            <a:chExt cx="545" cy="544"/>
          </a:xfrm>
        </p:grpSpPr>
        <p:grpSp>
          <p:nvGrpSpPr>
            <p:cNvPr id="60502" name="Group 100"/>
            <p:cNvGrpSpPr>
              <a:grpSpLocks/>
            </p:cNvGrpSpPr>
            <p:nvPr/>
          </p:nvGrpSpPr>
          <p:grpSpPr bwMode="auto">
            <a:xfrm>
              <a:off x="1247" y="1752"/>
              <a:ext cx="182" cy="544"/>
              <a:chOff x="3560" y="709"/>
              <a:chExt cx="817" cy="279"/>
            </a:xfrm>
          </p:grpSpPr>
          <p:grpSp>
            <p:nvGrpSpPr>
              <p:cNvPr id="60517" name="Group 101"/>
              <p:cNvGrpSpPr>
                <a:grpSpLocks/>
              </p:cNvGrpSpPr>
              <p:nvPr/>
            </p:nvGrpSpPr>
            <p:grpSpPr bwMode="auto">
              <a:xfrm>
                <a:off x="3560" y="709"/>
                <a:ext cx="409" cy="143"/>
                <a:chOff x="3560" y="702"/>
                <a:chExt cx="908" cy="279"/>
              </a:xfrm>
            </p:grpSpPr>
            <p:sp>
              <p:nvSpPr>
                <p:cNvPr id="60521" name="Freeform 10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22" name="Freeform 10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18" name="Group 104"/>
              <p:cNvGrpSpPr>
                <a:grpSpLocks/>
              </p:cNvGrpSpPr>
              <p:nvPr/>
            </p:nvGrpSpPr>
            <p:grpSpPr bwMode="auto">
              <a:xfrm rot="10800000">
                <a:off x="3968" y="845"/>
                <a:ext cx="409" cy="143"/>
                <a:chOff x="3560" y="702"/>
                <a:chExt cx="908" cy="279"/>
              </a:xfrm>
            </p:grpSpPr>
            <p:sp>
              <p:nvSpPr>
                <p:cNvPr id="60519" name="Freeform 10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20" name="Freeform 10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03" name="Group 107"/>
            <p:cNvGrpSpPr>
              <a:grpSpLocks/>
            </p:cNvGrpSpPr>
            <p:nvPr/>
          </p:nvGrpSpPr>
          <p:grpSpPr bwMode="auto">
            <a:xfrm>
              <a:off x="1428" y="1752"/>
              <a:ext cx="182" cy="544"/>
              <a:chOff x="3560" y="709"/>
              <a:chExt cx="817" cy="279"/>
            </a:xfrm>
          </p:grpSpPr>
          <p:grpSp>
            <p:nvGrpSpPr>
              <p:cNvPr id="60511" name="Group 108"/>
              <p:cNvGrpSpPr>
                <a:grpSpLocks/>
              </p:cNvGrpSpPr>
              <p:nvPr/>
            </p:nvGrpSpPr>
            <p:grpSpPr bwMode="auto">
              <a:xfrm>
                <a:off x="3560" y="709"/>
                <a:ext cx="409" cy="143"/>
                <a:chOff x="3560" y="702"/>
                <a:chExt cx="908" cy="279"/>
              </a:xfrm>
            </p:grpSpPr>
            <p:sp>
              <p:nvSpPr>
                <p:cNvPr id="60515" name="Freeform 10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16" name="Freeform 11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12" name="Group 111"/>
              <p:cNvGrpSpPr>
                <a:grpSpLocks/>
              </p:cNvGrpSpPr>
              <p:nvPr/>
            </p:nvGrpSpPr>
            <p:grpSpPr bwMode="auto">
              <a:xfrm rot="10800000">
                <a:off x="3968" y="845"/>
                <a:ext cx="409" cy="143"/>
                <a:chOff x="3560" y="702"/>
                <a:chExt cx="908" cy="279"/>
              </a:xfrm>
            </p:grpSpPr>
            <p:sp>
              <p:nvSpPr>
                <p:cNvPr id="60513" name="Freeform 11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14" name="Freeform 11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504" name="Group 114"/>
            <p:cNvGrpSpPr>
              <a:grpSpLocks/>
            </p:cNvGrpSpPr>
            <p:nvPr/>
          </p:nvGrpSpPr>
          <p:grpSpPr bwMode="auto">
            <a:xfrm>
              <a:off x="1610" y="1752"/>
              <a:ext cx="182" cy="544"/>
              <a:chOff x="3560" y="709"/>
              <a:chExt cx="817" cy="279"/>
            </a:xfrm>
          </p:grpSpPr>
          <p:grpSp>
            <p:nvGrpSpPr>
              <p:cNvPr id="60505" name="Group 115"/>
              <p:cNvGrpSpPr>
                <a:grpSpLocks/>
              </p:cNvGrpSpPr>
              <p:nvPr/>
            </p:nvGrpSpPr>
            <p:grpSpPr bwMode="auto">
              <a:xfrm>
                <a:off x="3560" y="709"/>
                <a:ext cx="409" cy="143"/>
                <a:chOff x="3560" y="702"/>
                <a:chExt cx="908" cy="279"/>
              </a:xfrm>
            </p:grpSpPr>
            <p:sp>
              <p:nvSpPr>
                <p:cNvPr id="60509" name="Freeform 11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10" name="Freeform 11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506" name="Group 118"/>
              <p:cNvGrpSpPr>
                <a:grpSpLocks/>
              </p:cNvGrpSpPr>
              <p:nvPr/>
            </p:nvGrpSpPr>
            <p:grpSpPr bwMode="auto">
              <a:xfrm rot="10800000">
                <a:off x="3968" y="845"/>
                <a:ext cx="409" cy="143"/>
                <a:chOff x="3560" y="702"/>
                <a:chExt cx="908" cy="279"/>
              </a:xfrm>
            </p:grpSpPr>
            <p:sp>
              <p:nvSpPr>
                <p:cNvPr id="60507" name="Freeform 11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08" name="Freeform 12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grpSp>
        <p:nvGrpSpPr>
          <p:cNvPr id="56338" name="Group 121"/>
          <p:cNvGrpSpPr>
            <a:grpSpLocks/>
          </p:cNvGrpSpPr>
          <p:nvPr/>
        </p:nvGrpSpPr>
        <p:grpSpPr bwMode="auto">
          <a:xfrm>
            <a:off x="3455988" y="5588000"/>
            <a:ext cx="792162" cy="863600"/>
            <a:chOff x="3560" y="709"/>
            <a:chExt cx="817" cy="279"/>
          </a:xfrm>
        </p:grpSpPr>
        <p:grpSp>
          <p:nvGrpSpPr>
            <p:cNvPr id="60496" name="Group 122"/>
            <p:cNvGrpSpPr>
              <a:grpSpLocks/>
            </p:cNvGrpSpPr>
            <p:nvPr/>
          </p:nvGrpSpPr>
          <p:grpSpPr bwMode="auto">
            <a:xfrm>
              <a:off x="3560" y="709"/>
              <a:ext cx="409" cy="143"/>
              <a:chOff x="3560" y="702"/>
              <a:chExt cx="908" cy="279"/>
            </a:xfrm>
          </p:grpSpPr>
          <p:sp>
            <p:nvSpPr>
              <p:cNvPr id="60500" name="Freeform 12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501" name="Freeform 12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97" name="Group 125"/>
            <p:cNvGrpSpPr>
              <a:grpSpLocks/>
            </p:cNvGrpSpPr>
            <p:nvPr/>
          </p:nvGrpSpPr>
          <p:grpSpPr bwMode="auto">
            <a:xfrm rot="10800000">
              <a:off x="3968" y="845"/>
              <a:ext cx="409" cy="143"/>
              <a:chOff x="3560" y="702"/>
              <a:chExt cx="908" cy="279"/>
            </a:xfrm>
          </p:grpSpPr>
          <p:sp>
            <p:nvSpPr>
              <p:cNvPr id="60498" name="Freeform 12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99" name="Freeform 12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56341" name="Group 128"/>
          <p:cNvGrpSpPr>
            <a:grpSpLocks/>
          </p:cNvGrpSpPr>
          <p:nvPr/>
        </p:nvGrpSpPr>
        <p:grpSpPr bwMode="auto">
          <a:xfrm>
            <a:off x="4248150" y="5588000"/>
            <a:ext cx="792163" cy="863600"/>
            <a:chOff x="3560" y="709"/>
            <a:chExt cx="817" cy="279"/>
          </a:xfrm>
        </p:grpSpPr>
        <p:grpSp>
          <p:nvGrpSpPr>
            <p:cNvPr id="60490" name="Group 129"/>
            <p:cNvGrpSpPr>
              <a:grpSpLocks/>
            </p:cNvGrpSpPr>
            <p:nvPr/>
          </p:nvGrpSpPr>
          <p:grpSpPr bwMode="auto">
            <a:xfrm>
              <a:off x="3560" y="709"/>
              <a:ext cx="409" cy="143"/>
              <a:chOff x="3560" y="702"/>
              <a:chExt cx="908" cy="279"/>
            </a:xfrm>
          </p:grpSpPr>
          <p:sp>
            <p:nvSpPr>
              <p:cNvPr id="60494" name="Freeform 130"/>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95" name="Freeform 131"/>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91" name="Group 132"/>
            <p:cNvGrpSpPr>
              <a:grpSpLocks/>
            </p:cNvGrpSpPr>
            <p:nvPr/>
          </p:nvGrpSpPr>
          <p:grpSpPr bwMode="auto">
            <a:xfrm rot="10800000">
              <a:off x="3968" y="845"/>
              <a:ext cx="409" cy="143"/>
              <a:chOff x="3560" y="702"/>
              <a:chExt cx="908" cy="279"/>
            </a:xfrm>
          </p:grpSpPr>
          <p:sp>
            <p:nvSpPr>
              <p:cNvPr id="60492" name="Freeform 13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93" name="Freeform 13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56344" name="Group 135"/>
          <p:cNvGrpSpPr>
            <a:grpSpLocks/>
          </p:cNvGrpSpPr>
          <p:nvPr/>
        </p:nvGrpSpPr>
        <p:grpSpPr bwMode="auto">
          <a:xfrm>
            <a:off x="5040313" y="5588000"/>
            <a:ext cx="792162" cy="863600"/>
            <a:chOff x="1247" y="1752"/>
            <a:chExt cx="545" cy="544"/>
          </a:xfrm>
        </p:grpSpPr>
        <p:grpSp>
          <p:nvGrpSpPr>
            <p:cNvPr id="60469" name="Group 136"/>
            <p:cNvGrpSpPr>
              <a:grpSpLocks/>
            </p:cNvGrpSpPr>
            <p:nvPr/>
          </p:nvGrpSpPr>
          <p:grpSpPr bwMode="auto">
            <a:xfrm>
              <a:off x="1247" y="1752"/>
              <a:ext cx="182" cy="544"/>
              <a:chOff x="3560" y="709"/>
              <a:chExt cx="817" cy="279"/>
            </a:xfrm>
          </p:grpSpPr>
          <p:grpSp>
            <p:nvGrpSpPr>
              <p:cNvPr id="60484" name="Group 137"/>
              <p:cNvGrpSpPr>
                <a:grpSpLocks/>
              </p:cNvGrpSpPr>
              <p:nvPr/>
            </p:nvGrpSpPr>
            <p:grpSpPr bwMode="auto">
              <a:xfrm>
                <a:off x="3560" y="709"/>
                <a:ext cx="409" cy="143"/>
                <a:chOff x="3560" y="702"/>
                <a:chExt cx="908" cy="279"/>
              </a:xfrm>
            </p:grpSpPr>
            <p:sp>
              <p:nvSpPr>
                <p:cNvPr id="60488" name="Freeform 13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89" name="Freeform 13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85" name="Group 140"/>
              <p:cNvGrpSpPr>
                <a:grpSpLocks/>
              </p:cNvGrpSpPr>
              <p:nvPr/>
            </p:nvGrpSpPr>
            <p:grpSpPr bwMode="auto">
              <a:xfrm rot="10800000">
                <a:off x="3968" y="845"/>
                <a:ext cx="409" cy="143"/>
                <a:chOff x="3560" y="702"/>
                <a:chExt cx="908" cy="279"/>
              </a:xfrm>
            </p:grpSpPr>
            <p:sp>
              <p:nvSpPr>
                <p:cNvPr id="60486" name="Freeform 141"/>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87" name="Freeform 142"/>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470" name="Group 143"/>
            <p:cNvGrpSpPr>
              <a:grpSpLocks/>
            </p:cNvGrpSpPr>
            <p:nvPr/>
          </p:nvGrpSpPr>
          <p:grpSpPr bwMode="auto">
            <a:xfrm>
              <a:off x="1428" y="1752"/>
              <a:ext cx="182" cy="544"/>
              <a:chOff x="3560" y="709"/>
              <a:chExt cx="817" cy="279"/>
            </a:xfrm>
          </p:grpSpPr>
          <p:grpSp>
            <p:nvGrpSpPr>
              <p:cNvPr id="60478" name="Group 144"/>
              <p:cNvGrpSpPr>
                <a:grpSpLocks/>
              </p:cNvGrpSpPr>
              <p:nvPr/>
            </p:nvGrpSpPr>
            <p:grpSpPr bwMode="auto">
              <a:xfrm>
                <a:off x="3560" y="709"/>
                <a:ext cx="409" cy="143"/>
                <a:chOff x="3560" y="702"/>
                <a:chExt cx="908" cy="279"/>
              </a:xfrm>
            </p:grpSpPr>
            <p:sp>
              <p:nvSpPr>
                <p:cNvPr id="60482" name="Freeform 14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83" name="Freeform 14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79" name="Group 147"/>
              <p:cNvGrpSpPr>
                <a:grpSpLocks/>
              </p:cNvGrpSpPr>
              <p:nvPr/>
            </p:nvGrpSpPr>
            <p:grpSpPr bwMode="auto">
              <a:xfrm rot="10800000">
                <a:off x="3968" y="845"/>
                <a:ext cx="409" cy="143"/>
                <a:chOff x="3560" y="702"/>
                <a:chExt cx="908" cy="279"/>
              </a:xfrm>
            </p:grpSpPr>
            <p:sp>
              <p:nvSpPr>
                <p:cNvPr id="60480" name="Freeform 14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81" name="Freeform 14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471" name="Group 150"/>
            <p:cNvGrpSpPr>
              <a:grpSpLocks/>
            </p:cNvGrpSpPr>
            <p:nvPr/>
          </p:nvGrpSpPr>
          <p:grpSpPr bwMode="auto">
            <a:xfrm>
              <a:off x="1610" y="1752"/>
              <a:ext cx="182" cy="544"/>
              <a:chOff x="3560" y="709"/>
              <a:chExt cx="817" cy="279"/>
            </a:xfrm>
          </p:grpSpPr>
          <p:grpSp>
            <p:nvGrpSpPr>
              <p:cNvPr id="60472" name="Group 151"/>
              <p:cNvGrpSpPr>
                <a:grpSpLocks/>
              </p:cNvGrpSpPr>
              <p:nvPr/>
            </p:nvGrpSpPr>
            <p:grpSpPr bwMode="auto">
              <a:xfrm>
                <a:off x="3560" y="709"/>
                <a:ext cx="409" cy="143"/>
                <a:chOff x="3560" y="702"/>
                <a:chExt cx="908" cy="279"/>
              </a:xfrm>
            </p:grpSpPr>
            <p:sp>
              <p:nvSpPr>
                <p:cNvPr id="60476" name="Freeform 15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77" name="Freeform 15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73" name="Group 154"/>
              <p:cNvGrpSpPr>
                <a:grpSpLocks/>
              </p:cNvGrpSpPr>
              <p:nvPr/>
            </p:nvGrpSpPr>
            <p:grpSpPr bwMode="auto">
              <a:xfrm rot="10800000">
                <a:off x="3968" y="845"/>
                <a:ext cx="409" cy="143"/>
                <a:chOff x="3560" y="702"/>
                <a:chExt cx="908" cy="279"/>
              </a:xfrm>
            </p:grpSpPr>
            <p:sp>
              <p:nvSpPr>
                <p:cNvPr id="60474" name="Freeform 15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75" name="Freeform 15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grpSp>
        <p:nvGrpSpPr>
          <p:cNvPr id="56362" name="Group 157"/>
          <p:cNvGrpSpPr>
            <a:grpSpLocks/>
          </p:cNvGrpSpPr>
          <p:nvPr/>
        </p:nvGrpSpPr>
        <p:grpSpPr bwMode="auto">
          <a:xfrm>
            <a:off x="5832475" y="5588000"/>
            <a:ext cx="792163" cy="863600"/>
            <a:chOff x="3560" y="709"/>
            <a:chExt cx="817" cy="279"/>
          </a:xfrm>
        </p:grpSpPr>
        <p:grpSp>
          <p:nvGrpSpPr>
            <p:cNvPr id="60463" name="Group 158"/>
            <p:cNvGrpSpPr>
              <a:grpSpLocks/>
            </p:cNvGrpSpPr>
            <p:nvPr/>
          </p:nvGrpSpPr>
          <p:grpSpPr bwMode="auto">
            <a:xfrm>
              <a:off x="3560" y="709"/>
              <a:ext cx="409" cy="143"/>
              <a:chOff x="3560" y="702"/>
              <a:chExt cx="908" cy="279"/>
            </a:xfrm>
          </p:grpSpPr>
          <p:sp>
            <p:nvSpPr>
              <p:cNvPr id="60467" name="Freeform 15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68" name="Freeform 16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64" name="Group 161"/>
            <p:cNvGrpSpPr>
              <a:grpSpLocks/>
            </p:cNvGrpSpPr>
            <p:nvPr/>
          </p:nvGrpSpPr>
          <p:grpSpPr bwMode="auto">
            <a:xfrm rot="10800000">
              <a:off x="3968" y="845"/>
              <a:ext cx="409" cy="143"/>
              <a:chOff x="3560" y="702"/>
              <a:chExt cx="908" cy="279"/>
            </a:xfrm>
          </p:grpSpPr>
          <p:sp>
            <p:nvSpPr>
              <p:cNvPr id="60465" name="Freeform 16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66" name="Freeform 16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56373" name="Group 164"/>
          <p:cNvGrpSpPr>
            <a:grpSpLocks/>
          </p:cNvGrpSpPr>
          <p:nvPr/>
        </p:nvGrpSpPr>
        <p:grpSpPr bwMode="auto">
          <a:xfrm>
            <a:off x="6624638" y="5588000"/>
            <a:ext cx="792162" cy="863600"/>
            <a:chOff x="1247" y="1752"/>
            <a:chExt cx="545" cy="544"/>
          </a:xfrm>
        </p:grpSpPr>
        <p:grpSp>
          <p:nvGrpSpPr>
            <p:cNvPr id="60442" name="Group 165"/>
            <p:cNvGrpSpPr>
              <a:grpSpLocks/>
            </p:cNvGrpSpPr>
            <p:nvPr/>
          </p:nvGrpSpPr>
          <p:grpSpPr bwMode="auto">
            <a:xfrm>
              <a:off x="1247" y="1752"/>
              <a:ext cx="182" cy="544"/>
              <a:chOff x="3560" y="709"/>
              <a:chExt cx="817" cy="279"/>
            </a:xfrm>
          </p:grpSpPr>
          <p:grpSp>
            <p:nvGrpSpPr>
              <p:cNvPr id="60457" name="Group 166"/>
              <p:cNvGrpSpPr>
                <a:grpSpLocks/>
              </p:cNvGrpSpPr>
              <p:nvPr/>
            </p:nvGrpSpPr>
            <p:grpSpPr bwMode="auto">
              <a:xfrm>
                <a:off x="3560" y="709"/>
                <a:ext cx="409" cy="143"/>
                <a:chOff x="3560" y="702"/>
                <a:chExt cx="908" cy="279"/>
              </a:xfrm>
            </p:grpSpPr>
            <p:sp>
              <p:nvSpPr>
                <p:cNvPr id="60461" name="Freeform 167"/>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62" name="Freeform 168"/>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58" name="Group 169"/>
              <p:cNvGrpSpPr>
                <a:grpSpLocks/>
              </p:cNvGrpSpPr>
              <p:nvPr/>
            </p:nvGrpSpPr>
            <p:grpSpPr bwMode="auto">
              <a:xfrm rot="10800000">
                <a:off x="3968" y="845"/>
                <a:ext cx="409" cy="143"/>
                <a:chOff x="3560" y="702"/>
                <a:chExt cx="908" cy="279"/>
              </a:xfrm>
            </p:grpSpPr>
            <p:sp>
              <p:nvSpPr>
                <p:cNvPr id="60459" name="Freeform 170"/>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60" name="Freeform 171"/>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443" name="Group 172"/>
            <p:cNvGrpSpPr>
              <a:grpSpLocks/>
            </p:cNvGrpSpPr>
            <p:nvPr/>
          </p:nvGrpSpPr>
          <p:grpSpPr bwMode="auto">
            <a:xfrm>
              <a:off x="1428" y="1752"/>
              <a:ext cx="182" cy="544"/>
              <a:chOff x="3560" y="709"/>
              <a:chExt cx="817" cy="279"/>
            </a:xfrm>
          </p:grpSpPr>
          <p:grpSp>
            <p:nvGrpSpPr>
              <p:cNvPr id="60451" name="Group 173"/>
              <p:cNvGrpSpPr>
                <a:grpSpLocks/>
              </p:cNvGrpSpPr>
              <p:nvPr/>
            </p:nvGrpSpPr>
            <p:grpSpPr bwMode="auto">
              <a:xfrm>
                <a:off x="3560" y="709"/>
                <a:ext cx="409" cy="143"/>
                <a:chOff x="3560" y="702"/>
                <a:chExt cx="908" cy="279"/>
              </a:xfrm>
            </p:grpSpPr>
            <p:sp>
              <p:nvSpPr>
                <p:cNvPr id="60455" name="Freeform 174"/>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56" name="Freeform 175"/>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52" name="Group 176"/>
              <p:cNvGrpSpPr>
                <a:grpSpLocks/>
              </p:cNvGrpSpPr>
              <p:nvPr/>
            </p:nvGrpSpPr>
            <p:grpSpPr bwMode="auto">
              <a:xfrm rot="10800000">
                <a:off x="3968" y="845"/>
                <a:ext cx="409" cy="143"/>
                <a:chOff x="3560" y="702"/>
                <a:chExt cx="908" cy="279"/>
              </a:xfrm>
            </p:grpSpPr>
            <p:sp>
              <p:nvSpPr>
                <p:cNvPr id="60453" name="Freeform 177"/>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54" name="Freeform 178"/>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60444" name="Group 179"/>
            <p:cNvGrpSpPr>
              <a:grpSpLocks/>
            </p:cNvGrpSpPr>
            <p:nvPr/>
          </p:nvGrpSpPr>
          <p:grpSpPr bwMode="auto">
            <a:xfrm>
              <a:off x="1610" y="1752"/>
              <a:ext cx="182" cy="544"/>
              <a:chOff x="3560" y="709"/>
              <a:chExt cx="817" cy="279"/>
            </a:xfrm>
          </p:grpSpPr>
          <p:grpSp>
            <p:nvGrpSpPr>
              <p:cNvPr id="60445" name="Group 180"/>
              <p:cNvGrpSpPr>
                <a:grpSpLocks/>
              </p:cNvGrpSpPr>
              <p:nvPr/>
            </p:nvGrpSpPr>
            <p:grpSpPr bwMode="auto">
              <a:xfrm>
                <a:off x="3560" y="709"/>
                <a:ext cx="409" cy="143"/>
                <a:chOff x="3560" y="702"/>
                <a:chExt cx="908" cy="279"/>
              </a:xfrm>
            </p:grpSpPr>
            <p:sp>
              <p:nvSpPr>
                <p:cNvPr id="60449" name="Freeform 181"/>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50" name="Freeform 182"/>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60446" name="Group 183"/>
              <p:cNvGrpSpPr>
                <a:grpSpLocks/>
              </p:cNvGrpSpPr>
              <p:nvPr/>
            </p:nvGrpSpPr>
            <p:grpSpPr bwMode="auto">
              <a:xfrm rot="10800000">
                <a:off x="3968" y="845"/>
                <a:ext cx="409" cy="143"/>
                <a:chOff x="3560" y="702"/>
                <a:chExt cx="908" cy="279"/>
              </a:xfrm>
            </p:grpSpPr>
            <p:sp>
              <p:nvSpPr>
                <p:cNvPr id="60447" name="Freeform 184"/>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60448" name="Freeform 185"/>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25991"/>
                                        </p:tgtEl>
                                        <p:attrNameLst>
                                          <p:attrName>style.visibility</p:attrName>
                                        </p:attrNameLst>
                                      </p:cBhvr>
                                      <p:to>
                                        <p:strVal val="visible"/>
                                      </p:to>
                                    </p:set>
                                    <p:animEffect transition="in" filter="wipe(left)">
                                      <p:cBhvr>
                                        <p:cTn id="7" dur="1000"/>
                                        <p:tgtEl>
                                          <p:spTgt spid="42599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000"/>
                                        <p:tgtEl>
                                          <p:spTgt spid="2"/>
                                        </p:tgtEl>
                                      </p:cBhvr>
                                    </p:animEffect>
                                  </p:childTnLst>
                                </p:cTn>
                              </p:par>
                            </p:childTnLst>
                          </p:cTn>
                        </p:par>
                        <p:par>
                          <p:cTn id="12" fill="hold">
                            <p:stCondLst>
                              <p:cond delay="3000"/>
                            </p:stCondLst>
                            <p:childTnLst>
                              <p:par>
                                <p:cTn id="13" presetID="9" presetClass="entr" presetSubtype="0" fill="hold" grpId="0" nodeType="afterEffect">
                                  <p:stCondLst>
                                    <p:cond delay="0"/>
                                  </p:stCondLst>
                                  <p:childTnLst>
                                    <p:set>
                                      <p:cBhvr>
                                        <p:cTn id="14" dur="1" fill="hold">
                                          <p:stCondLst>
                                            <p:cond delay="0"/>
                                          </p:stCondLst>
                                        </p:cTn>
                                        <p:tgtEl>
                                          <p:spTgt spid="426007"/>
                                        </p:tgtEl>
                                        <p:attrNameLst>
                                          <p:attrName>style.visibility</p:attrName>
                                        </p:attrNameLst>
                                      </p:cBhvr>
                                      <p:to>
                                        <p:strVal val="visible"/>
                                      </p:to>
                                    </p:set>
                                    <p:animEffect transition="in" filter="dissolve">
                                      <p:cBhvr>
                                        <p:cTn id="15" dur="500"/>
                                        <p:tgtEl>
                                          <p:spTgt spid="42600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26012"/>
                                        </p:tgtEl>
                                        <p:attrNameLst>
                                          <p:attrName>style.visibility</p:attrName>
                                        </p:attrNameLst>
                                      </p:cBhvr>
                                      <p:to>
                                        <p:strVal val="visible"/>
                                      </p:to>
                                    </p:set>
                                    <p:animEffect transition="in" filter="wipe(left)">
                                      <p:cBhvr>
                                        <p:cTn id="20" dur="1000"/>
                                        <p:tgtEl>
                                          <p:spTgt spid="426012"/>
                                        </p:tgtEl>
                                      </p:cBhvr>
                                    </p:animEffect>
                                  </p:childTnLst>
                                </p:cTn>
                              </p:par>
                            </p:childTnLst>
                          </p:cTn>
                        </p:par>
                        <p:par>
                          <p:cTn id="21" fill="hold">
                            <p:stCondLst>
                              <p:cond delay="1000"/>
                            </p:stCondLst>
                            <p:childTnLst>
                              <p:par>
                                <p:cTn id="22" presetID="2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20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26035"/>
                                        </p:tgtEl>
                                        <p:attrNameLst>
                                          <p:attrName>style.visibility</p:attrName>
                                        </p:attrNameLst>
                                      </p:cBhvr>
                                      <p:to>
                                        <p:strVal val="visible"/>
                                      </p:to>
                                    </p:set>
                                    <p:animEffect transition="in" filter="wipe(left)">
                                      <p:cBhvr>
                                        <p:cTn id="35" dur="2000"/>
                                        <p:tgtEl>
                                          <p:spTgt spid="4260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26036"/>
                                        </p:tgtEl>
                                        <p:attrNameLst>
                                          <p:attrName>style.visibility</p:attrName>
                                        </p:attrNameLst>
                                      </p:cBhvr>
                                      <p:to>
                                        <p:strVal val="visible"/>
                                      </p:to>
                                    </p:set>
                                    <p:animEffect transition="in" filter="wipe(left)">
                                      <p:cBhvr>
                                        <p:cTn id="40" dur="2000"/>
                                        <p:tgtEl>
                                          <p:spTgt spid="42603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20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26059"/>
                                        </p:tgtEl>
                                        <p:attrNameLst>
                                          <p:attrName>style.visibility</p:attrName>
                                        </p:attrNameLst>
                                      </p:cBhvr>
                                      <p:to>
                                        <p:strVal val="visible"/>
                                      </p:to>
                                    </p:set>
                                    <p:animEffect transition="in" filter="wipe(left)">
                                      <p:cBhvr>
                                        <p:cTn id="50" dur="2000"/>
                                        <p:tgtEl>
                                          <p:spTgt spid="42605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20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26082"/>
                                        </p:tgtEl>
                                        <p:attrNameLst>
                                          <p:attrName>style.visibility</p:attrName>
                                        </p:attrNameLst>
                                      </p:cBhvr>
                                      <p:to>
                                        <p:strVal val="visible"/>
                                      </p:to>
                                    </p:set>
                                    <p:animEffect transition="in" filter="wipe(left)">
                                      <p:cBhvr>
                                        <p:cTn id="60" dur="1000"/>
                                        <p:tgtEl>
                                          <p:spTgt spid="42608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56328"/>
                                        </p:tgtEl>
                                        <p:attrNameLst>
                                          <p:attrName>style.visibility</p:attrName>
                                        </p:attrNameLst>
                                      </p:cBhvr>
                                      <p:to>
                                        <p:strVal val="visible"/>
                                      </p:to>
                                    </p:set>
                                    <p:animEffect transition="in" filter="wipe(left)">
                                      <p:cBhvr>
                                        <p:cTn id="65" dur="2000"/>
                                        <p:tgtEl>
                                          <p:spTgt spid="5632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56338"/>
                                        </p:tgtEl>
                                        <p:attrNameLst>
                                          <p:attrName>style.visibility</p:attrName>
                                        </p:attrNameLst>
                                      </p:cBhvr>
                                      <p:to>
                                        <p:strVal val="visible"/>
                                      </p:to>
                                    </p:set>
                                    <p:animEffect transition="in" filter="wipe(left)">
                                      <p:cBhvr>
                                        <p:cTn id="70" dur="1000"/>
                                        <p:tgtEl>
                                          <p:spTgt spid="5633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56341"/>
                                        </p:tgtEl>
                                        <p:attrNameLst>
                                          <p:attrName>style.visibility</p:attrName>
                                        </p:attrNameLst>
                                      </p:cBhvr>
                                      <p:to>
                                        <p:strVal val="visible"/>
                                      </p:to>
                                    </p:set>
                                    <p:animEffect transition="in" filter="wipe(left)">
                                      <p:cBhvr>
                                        <p:cTn id="75" dur="1000"/>
                                        <p:tgtEl>
                                          <p:spTgt spid="563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56344"/>
                                        </p:tgtEl>
                                        <p:attrNameLst>
                                          <p:attrName>style.visibility</p:attrName>
                                        </p:attrNameLst>
                                      </p:cBhvr>
                                      <p:to>
                                        <p:strVal val="visible"/>
                                      </p:to>
                                    </p:set>
                                    <p:animEffect transition="in" filter="wipe(left)">
                                      <p:cBhvr>
                                        <p:cTn id="80" dur="2000"/>
                                        <p:tgtEl>
                                          <p:spTgt spid="5634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56362"/>
                                        </p:tgtEl>
                                        <p:attrNameLst>
                                          <p:attrName>style.visibility</p:attrName>
                                        </p:attrNameLst>
                                      </p:cBhvr>
                                      <p:to>
                                        <p:strVal val="visible"/>
                                      </p:to>
                                    </p:set>
                                    <p:animEffect transition="in" filter="wipe(left)">
                                      <p:cBhvr>
                                        <p:cTn id="85" dur="1000"/>
                                        <p:tgtEl>
                                          <p:spTgt spid="5636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56373"/>
                                        </p:tgtEl>
                                        <p:attrNameLst>
                                          <p:attrName>style.visibility</p:attrName>
                                        </p:attrNameLst>
                                      </p:cBhvr>
                                      <p:to>
                                        <p:strVal val="visible"/>
                                      </p:to>
                                    </p:set>
                                    <p:animEffect transition="in" filter="wipe(left)">
                                      <p:cBhvr>
                                        <p:cTn id="90" dur="2000"/>
                                        <p:tgtEl>
                                          <p:spTgt spid="56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91" grpId="0"/>
      <p:bldP spid="426007" grpId="0"/>
      <p:bldP spid="426012" grpId="0"/>
      <p:bldP spid="426035" grpId="0" animBg="1"/>
      <p:bldP spid="426036" grpId="0" animBg="1"/>
      <p:bldP spid="426059" grpId="0" animBg="1"/>
      <p:bldP spid="42608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	FSK</a:t>
            </a:r>
            <a:r>
              <a:rPr lang="zh-CN" altLang="en-US" sz="4000" b="1" smtClean="0">
                <a:solidFill>
                  <a:schemeClr val="bg2"/>
                </a:solidFill>
                <a:latin typeface="黑体" pitchFamily="49" charset="-122"/>
                <a:ea typeface="黑体" pitchFamily="49" charset="-122"/>
              </a:rPr>
              <a:t>）</a:t>
            </a:r>
          </a:p>
        </p:txBody>
      </p:sp>
      <p:sp>
        <p:nvSpPr>
          <p:cNvPr id="12292" name="灯片编号占位符 5"/>
          <p:cNvSpPr>
            <a:spLocks noGrp="1"/>
          </p:cNvSpPr>
          <p:nvPr>
            <p:ph type="sldNum" sz="quarter" idx="12"/>
          </p:nvPr>
        </p:nvSpPr>
        <p:spPr>
          <a:noFill/>
        </p:spPr>
        <p:txBody>
          <a:bodyPr/>
          <a:lstStyle/>
          <a:p>
            <a:fld id="{B5F75456-3322-49F3-A154-AEFE69F25F3B}" type="slidenum">
              <a:rPr lang="en-US" altLang="zh-CN" smtClean="0"/>
              <a:pPr/>
              <a:t>25</a:t>
            </a:fld>
            <a:endParaRPr lang="en-US" altLang="zh-CN" smtClean="0"/>
          </a:p>
        </p:txBody>
      </p:sp>
      <p:sp>
        <p:nvSpPr>
          <p:cNvPr id="12294"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1229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5.2.1  </a:t>
            </a:r>
            <a:r>
              <a:rPr kumimoji="1" lang="zh-CN" altLang="en-US" sz="3200" b="1">
                <a:solidFill>
                  <a:srgbClr val="0033CC"/>
                </a:solidFill>
                <a:latin typeface="Times New Roman" pitchFamily="18" charset="0"/>
                <a:ea typeface="黑体" pitchFamily="49" charset="-122"/>
              </a:rPr>
              <a:t>基本原理</a:t>
            </a:r>
          </a:p>
        </p:txBody>
      </p:sp>
      <p:sp>
        <p:nvSpPr>
          <p:cNvPr id="12296" name="Text Box 5"/>
          <p:cNvSpPr txBox="1">
            <a:spLocks noChangeArrowheads="1"/>
          </p:cNvSpPr>
          <p:nvPr/>
        </p:nvSpPr>
        <p:spPr bwMode="auto">
          <a:xfrm>
            <a:off x="914400" y="2276475"/>
            <a:ext cx="8229600" cy="647700"/>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en-US" sz="2400"/>
              <a:t>◆</a:t>
            </a:r>
            <a:r>
              <a:rPr kumimoji="1" lang="en-US" altLang="zh-CN" sz="2400"/>
              <a:t> </a:t>
            </a:r>
            <a:r>
              <a:rPr kumimoji="1" lang="en-US" altLang="zh-CN" sz="2800">
                <a:latin typeface="Times New Roman" pitchFamily="18" charset="0"/>
                <a:ea typeface="黑体" pitchFamily="49" charset="-122"/>
              </a:rPr>
              <a:t>2FSK</a:t>
            </a:r>
            <a:r>
              <a:rPr kumimoji="1" lang="zh-CN" altLang="en-US" sz="2800">
                <a:latin typeface="Times New Roman" pitchFamily="18" charset="0"/>
                <a:ea typeface="黑体" pitchFamily="49" charset="-122"/>
              </a:rPr>
              <a:t>表达式</a:t>
            </a:r>
          </a:p>
        </p:txBody>
      </p:sp>
      <p:sp>
        <p:nvSpPr>
          <p:cNvPr id="12297" name="Rectangle 6"/>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zh-CN" altLang="en-US" sz="3600">
                <a:latin typeface="隶书" pitchFamily="49" charset="-122"/>
                <a:ea typeface="隶书" pitchFamily="49" charset="-122"/>
              </a:rPr>
              <a:t>调制的基本原理</a:t>
            </a:r>
          </a:p>
        </p:txBody>
      </p:sp>
      <p:sp>
        <p:nvSpPr>
          <p:cNvPr id="423943" name="Text Box 7"/>
          <p:cNvSpPr txBox="1">
            <a:spLocks noChangeArrowheads="1"/>
          </p:cNvSpPr>
          <p:nvPr/>
        </p:nvSpPr>
        <p:spPr bwMode="auto">
          <a:xfrm>
            <a:off x="611188" y="3068638"/>
            <a:ext cx="1476375" cy="519112"/>
          </a:xfrm>
          <a:prstGeom prst="rect">
            <a:avLst/>
          </a:prstGeom>
          <a:noFill/>
          <a:ln w="9525">
            <a:noFill/>
            <a:miter lim="800000"/>
            <a:headEnd/>
            <a:tailEnd/>
          </a:ln>
        </p:spPr>
        <p:txBody>
          <a:bodyPr>
            <a:spAutoFit/>
          </a:bodyPr>
          <a:lstStyle/>
          <a:p>
            <a:pPr algn="l">
              <a:spcBef>
                <a:spcPct val="50000"/>
              </a:spcBef>
            </a:pPr>
            <a:r>
              <a:rPr lang="en-US" altLang="zh-CN" sz="2800" b="1" i="1">
                <a:solidFill>
                  <a:schemeClr val="tx1"/>
                </a:solidFill>
                <a:latin typeface="Times New Roman" pitchFamily="18" charset="0"/>
              </a:rPr>
              <a:t>2FSK</a:t>
            </a:r>
            <a:endParaRPr lang="en-US" altLang="zh-CN" sz="2400" b="1" i="1">
              <a:solidFill>
                <a:schemeClr val="tx1"/>
              </a:solidFill>
              <a:latin typeface="Arial" pitchFamily="34" charset="0"/>
            </a:endParaRPr>
          </a:p>
        </p:txBody>
      </p:sp>
      <p:sp>
        <p:nvSpPr>
          <p:cNvPr id="423959" name="Text Box 23"/>
          <p:cNvSpPr txBox="1">
            <a:spLocks noChangeArrowheads="1"/>
          </p:cNvSpPr>
          <p:nvPr/>
        </p:nvSpPr>
        <p:spPr bwMode="auto">
          <a:xfrm>
            <a:off x="8856663" y="3355975"/>
            <a:ext cx="287337" cy="366713"/>
          </a:xfrm>
          <a:prstGeom prst="rect">
            <a:avLst/>
          </a:prstGeom>
          <a:noFill/>
          <a:ln w="9525">
            <a:noFill/>
            <a:miter lim="800000"/>
            <a:headEnd/>
            <a:tailEnd/>
          </a:ln>
        </p:spPr>
        <p:txBody>
          <a:bodyPr>
            <a:spAutoFit/>
          </a:bodyPr>
          <a:lstStyle/>
          <a:p>
            <a:pPr algn="l">
              <a:spcBef>
                <a:spcPct val="50000"/>
              </a:spcBef>
            </a:pPr>
            <a:r>
              <a:rPr lang="en-US" altLang="zh-CN" sz="1800" i="1">
                <a:solidFill>
                  <a:schemeClr val="tx1"/>
                </a:solidFill>
                <a:latin typeface="Arial" pitchFamily="34" charset="0"/>
              </a:rPr>
              <a:t>t</a:t>
            </a:r>
          </a:p>
        </p:txBody>
      </p:sp>
      <p:grpSp>
        <p:nvGrpSpPr>
          <p:cNvPr id="12300" name="Group 186"/>
          <p:cNvGrpSpPr>
            <a:grpSpLocks/>
          </p:cNvGrpSpPr>
          <p:nvPr/>
        </p:nvGrpSpPr>
        <p:grpSpPr bwMode="auto">
          <a:xfrm>
            <a:off x="2052638" y="2779713"/>
            <a:ext cx="6767512" cy="1079500"/>
            <a:chOff x="1066" y="2477"/>
            <a:chExt cx="4263" cy="680"/>
          </a:xfrm>
        </p:grpSpPr>
        <p:sp>
          <p:nvSpPr>
            <p:cNvPr id="12487" name="Line 187"/>
            <p:cNvSpPr>
              <a:spLocks noChangeShapeType="1"/>
            </p:cNvSpPr>
            <p:nvPr/>
          </p:nvSpPr>
          <p:spPr bwMode="auto">
            <a:xfrm>
              <a:off x="1066" y="2840"/>
              <a:ext cx="4083" cy="0"/>
            </a:xfrm>
            <a:prstGeom prst="line">
              <a:avLst/>
            </a:prstGeom>
            <a:noFill/>
            <a:ln w="9525">
              <a:solidFill>
                <a:schemeClr val="tx1"/>
              </a:solidFill>
              <a:round/>
              <a:headEnd/>
              <a:tailEnd type="triangle" w="med" len="med"/>
            </a:ln>
          </p:spPr>
          <p:txBody>
            <a:bodyPr/>
            <a:lstStyle/>
            <a:p>
              <a:endParaRPr lang="zh-CN" altLang="en-US"/>
            </a:p>
          </p:txBody>
        </p:sp>
        <p:sp>
          <p:nvSpPr>
            <p:cNvPr id="12488" name="Line 188"/>
            <p:cNvSpPr>
              <a:spLocks noChangeShapeType="1"/>
            </p:cNvSpPr>
            <p:nvPr/>
          </p:nvSpPr>
          <p:spPr bwMode="auto">
            <a:xfrm flipV="1">
              <a:off x="1247" y="2477"/>
              <a:ext cx="0" cy="680"/>
            </a:xfrm>
            <a:prstGeom prst="line">
              <a:avLst/>
            </a:prstGeom>
            <a:noFill/>
            <a:ln w="9525">
              <a:solidFill>
                <a:schemeClr val="tx1"/>
              </a:solidFill>
              <a:round/>
              <a:headEnd/>
              <a:tailEnd type="triangle" w="med" len="med"/>
            </a:ln>
          </p:spPr>
          <p:txBody>
            <a:bodyPr/>
            <a:lstStyle/>
            <a:p>
              <a:endParaRPr lang="zh-CN" altLang="en-US"/>
            </a:p>
          </p:txBody>
        </p:sp>
        <p:sp>
          <p:nvSpPr>
            <p:cNvPr id="12489" name="Text Box 189"/>
            <p:cNvSpPr txBox="1">
              <a:spLocks noChangeArrowheads="1"/>
            </p:cNvSpPr>
            <p:nvPr/>
          </p:nvSpPr>
          <p:spPr bwMode="auto">
            <a:xfrm>
              <a:off x="5148" y="2704"/>
              <a:ext cx="181" cy="231"/>
            </a:xfrm>
            <a:prstGeom prst="rect">
              <a:avLst/>
            </a:prstGeom>
            <a:noFill/>
            <a:ln w="9525">
              <a:noFill/>
              <a:miter lim="800000"/>
              <a:headEnd/>
              <a:tailEnd/>
            </a:ln>
          </p:spPr>
          <p:txBody>
            <a:bodyPr>
              <a:spAutoFit/>
            </a:bodyPr>
            <a:lstStyle/>
            <a:p>
              <a:pPr algn="l">
                <a:spcBef>
                  <a:spcPct val="50000"/>
                </a:spcBef>
              </a:pPr>
              <a:r>
                <a:rPr lang="en-US" altLang="zh-CN" sz="1800" i="1">
                  <a:solidFill>
                    <a:schemeClr val="tx1"/>
                  </a:solidFill>
                  <a:latin typeface="Arial" pitchFamily="34" charset="0"/>
                </a:rPr>
                <a:t>t</a:t>
              </a:r>
            </a:p>
          </p:txBody>
        </p:sp>
      </p:grpSp>
      <p:grpSp>
        <p:nvGrpSpPr>
          <p:cNvPr id="12301" name="Group 190"/>
          <p:cNvGrpSpPr>
            <a:grpSpLocks/>
          </p:cNvGrpSpPr>
          <p:nvPr/>
        </p:nvGrpSpPr>
        <p:grpSpPr bwMode="auto">
          <a:xfrm>
            <a:off x="2339975" y="2924175"/>
            <a:ext cx="792163" cy="863600"/>
            <a:chOff x="1247" y="1752"/>
            <a:chExt cx="545" cy="544"/>
          </a:xfrm>
        </p:grpSpPr>
        <p:grpSp>
          <p:nvGrpSpPr>
            <p:cNvPr id="12466" name="Group 191"/>
            <p:cNvGrpSpPr>
              <a:grpSpLocks/>
            </p:cNvGrpSpPr>
            <p:nvPr/>
          </p:nvGrpSpPr>
          <p:grpSpPr bwMode="auto">
            <a:xfrm>
              <a:off x="1247" y="1752"/>
              <a:ext cx="182" cy="544"/>
              <a:chOff x="3560" y="709"/>
              <a:chExt cx="817" cy="279"/>
            </a:xfrm>
          </p:grpSpPr>
          <p:grpSp>
            <p:nvGrpSpPr>
              <p:cNvPr id="12481" name="Group 192"/>
              <p:cNvGrpSpPr>
                <a:grpSpLocks/>
              </p:cNvGrpSpPr>
              <p:nvPr/>
            </p:nvGrpSpPr>
            <p:grpSpPr bwMode="auto">
              <a:xfrm>
                <a:off x="3560" y="709"/>
                <a:ext cx="409" cy="143"/>
                <a:chOff x="3560" y="702"/>
                <a:chExt cx="908" cy="279"/>
              </a:xfrm>
            </p:grpSpPr>
            <p:sp>
              <p:nvSpPr>
                <p:cNvPr id="12485" name="Freeform 19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86" name="Freeform 19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82" name="Group 195"/>
              <p:cNvGrpSpPr>
                <a:grpSpLocks/>
              </p:cNvGrpSpPr>
              <p:nvPr/>
            </p:nvGrpSpPr>
            <p:grpSpPr bwMode="auto">
              <a:xfrm rot="10800000">
                <a:off x="3968" y="845"/>
                <a:ext cx="409" cy="143"/>
                <a:chOff x="3560" y="702"/>
                <a:chExt cx="908" cy="279"/>
              </a:xfrm>
            </p:grpSpPr>
            <p:sp>
              <p:nvSpPr>
                <p:cNvPr id="12483" name="Freeform 19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84" name="Freeform 19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467" name="Group 198"/>
            <p:cNvGrpSpPr>
              <a:grpSpLocks/>
            </p:cNvGrpSpPr>
            <p:nvPr/>
          </p:nvGrpSpPr>
          <p:grpSpPr bwMode="auto">
            <a:xfrm>
              <a:off x="1428" y="1752"/>
              <a:ext cx="182" cy="544"/>
              <a:chOff x="3560" y="709"/>
              <a:chExt cx="817" cy="279"/>
            </a:xfrm>
          </p:grpSpPr>
          <p:grpSp>
            <p:nvGrpSpPr>
              <p:cNvPr id="12475" name="Group 199"/>
              <p:cNvGrpSpPr>
                <a:grpSpLocks/>
              </p:cNvGrpSpPr>
              <p:nvPr/>
            </p:nvGrpSpPr>
            <p:grpSpPr bwMode="auto">
              <a:xfrm>
                <a:off x="3560" y="709"/>
                <a:ext cx="409" cy="143"/>
                <a:chOff x="3560" y="702"/>
                <a:chExt cx="908" cy="279"/>
              </a:xfrm>
            </p:grpSpPr>
            <p:sp>
              <p:nvSpPr>
                <p:cNvPr id="12479" name="Freeform 200"/>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80" name="Freeform 201"/>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76" name="Group 202"/>
              <p:cNvGrpSpPr>
                <a:grpSpLocks/>
              </p:cNvGrpSpPr>
              <p:nvPr/>
            </p:nvGrpSpPr>
            <p:grpSpPr bwMode="auto">
              <a:xfrm rot="10800000">
                <a:off x="3968" y="845"/>
                <a:ext cx="409" cy="143"/>
                <a:chOff x="3560" y="702"/>
                <a:chExt cx="908" cy="279"/>
              </a:xfrm>
            </p:grpSpPr>
            <p:sp>
              <p:nvSpPr>
                <p:cNvPr id="12477" name="Freeform 20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78" name="Freeform 20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468" name="Group 205"/>
            <p:cNvGrpSpPr>
              <a:grpSpLocks/>
            </p:cNvGrpSpPr>
            <p:nvPr/>
          </p:nvGrpSpPr>
          <p:grpSpPr bwMode="auto">
            <a:xfrm>
              <a:off x="1610" y="1752"/>
              <a:ext cx="182" cy="544"/>
              <a:chOff x="3560" y="709"/>
              <a:chExt cx="817" cy="279"/>
            </a:xfrm>
          </p:grpSpPr>
          <p:grpSp>
            <p:nvGrpSpPr>
              <p:cNvPr id="12469" name="Group 206"/>
              <p:cNvGrpSpPr>
                <a:grpSpLocks/>
              </p:cNvGrpSpPr>
              <p:nvPr/>
            </p:nvGrpSpPr>
            <p:grpSpPr bwMode="auto">
              <a:xfrm>
                <a:off x="3560" y="709"/>
                <a:ext cx="409" cy="143"/>
                <a:chOff x="3560" y="702"/>
                <a:chExt cx="908" cy="279"/>
              </a:xfrm>
            </p:grpSpPr>
            <p:sp>
              <p:nvSpPr>
                <p:cNvPr id="12473" name="Freeform 207"/>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74" name="Freeform 208"/>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70" name="Group 209"/>
              <p:cNvGrpSpPr>
                <a:grpSpLocks/>
              </p:cNvGrpSpPr>
              <p:nvPr/>
            </p:nvGrpSpPr>
            <p:grpSpPr bwMode="auto">
              <a:xfrm rot="10800000">
                <a:off x="3968" y="845"/>
                <a:ext cx="409" cy="143"/>
                <a:chOff x="3560" y="702"/>
                <a:chExt cx="908" cy="279"/>
              </a:xfrm>
            </p:grpSpPr>
            <p:sp>
              <p:nvSpPr>
                <p:cNvPr id="12471" name="Freeform 210"/>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72" name="Freeform 211"/>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grpSp>
        <p:nvGrpSpPr>
          <p:cNvPr id="12302" name="Group 212"/>
          <p:cNvGrpSpPr>
            <a:grpSpLocks/>
          </p:cNvGrpSpPr>
          <p:nvPr/>
        </p:nvGrpSpPr>
        <p:grpSpPr bwMode="auto">
          <a:xfrm>
            <a:off x="3130550" y="2924175"/>
            <a:ext cx="792163" cy="863600"/>
            <a:chOff x="3560" y="709"/>
            <a:chExt cx="817" cy="279"/>
          </a:xfrm>
        </p:grpSpPr>
        <p:grpSp>
          <p:nvGrpSpPr>
            <p:cNvPr id="12460" name="Group 213"/>
            <p:cNvGrpSpPr>
              <a:grpSpLocks/>
            </p:cNvGrpSpPr>
            <p:nvPr/>
          </p:nvGrpSpPr>
          <p:grpSpPr bwMode="auto">
            <a:xfrm>
              <a:off x="3560" y="709"/>
              <a:ext cx="409" cy="143"/>
              <a:chOff x="3560" y="702"/>
              <a:chExt cx="908" cy="279"/>
            </a:xfrm>
          </p:grpSpPr>
          <p:sp>
            <p:nvSpPr>
              <p:cNvPr id="12464" name="Freeform 214"/>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65" name="Freeform 215"/>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61" name="Group 216"/>
            <p:cNvGrpSpPr>
              <a:grpSpLocks/>
            </p:cNvGrpSpPr>
            <p:nvPr/>
          </p:nvGrpSpPr>
          <p:grpSpPr bwMode="auto">
            <a:xfrm rot="10800000">
              <a:off x="3968" y="845"/>
              <a:ext cx="409" cy="143"/>
              <a:chOff x="3560" y="702"/>
              <a:chExt cx="908" cy="279"/>
            </a:xfrm>
          </p:grpSpPr>
          <p:sp>
            <p:nvSpPr>
              <p:cNvPr id="12462" name="Freeform 217"/>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63" name="Freeform 218"/>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03" name="Group 219"/>
          <p:cNvGrpSpPr>
            <a:grpSpLocks/>
          </p:cNvGrpSpPr>
          <p:nvPr/>
        </p:nvGrpSpPr>
        <p:grpSpPr bwMode="auto">
          <a:xfrm>
            <a:off x="3924300" y="2924175"/>
            <a:ext cx="792163" cy="863600"/>
            <a:chOff x="3560" y="709"/>
            <a:chExt cx="817" cy="279"/>
          </a:xfrm>
        </p:grpSpPr>
        <p:grpSp>
          <p:nvGrpSpPr>
            <p:cNvPr id="12454" name="Group 220"/>
            <p:cNvGrpSpPr>
              <a:grpSpLocks/>
            </p:cNvGrpSpPr>
            <p:nvPr/>
          </p:nvGrpSpPr>
          <p:grpSpPr bwMode="auto">
            <a:xfrm>
              <a:off x="3560" y="709"/>
              <a:ext cx="409" cy="143"/>
              <a:chOff x="3560" y="702"/>
              <a:chExt cx="908" cy="279"/>
            </a:xfrm>
          </p:grpSpPr>
          <p:sp>
            <p:nvSpPr>
              <p:cNvPr id="12458" name="Freeform 221"/>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59" name="Freeform 222"/>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55" name="Group 223"/>
            <p:cNvGrpSpPr>
              <a:grpSpLocks/>
            </p:cNvGrpSpPr>
            <p:nvPr/>
          </p:nvGrpSpPr>
          <p:grpSpPr bwMode="auto">
            <a:xfrm rot="10800000">
              <a:off x="3968" y="845"/>
              <a:ext cx="409" cy="143"/>
              <a:chOff x="3560" y="702"/>
              <a:chExt cx="908" cy="279"/>
            </a:xfrm>
          </p:grpSpPr>
          <p:sp>
            <p:nvSpPr>
              <p:cNvPr id="12456" name="Freeform 224"/>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57" name="Freeform 225"/>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04" name="Group 226"/>
          <p:cNvGrpSpPr>
            <a:grpSpLocks/>
          </p:cNvGrpSpPr>
          <p:nvPr/>
        </p:nvGrpSpPr>
        <p:grpSpPr bwMode="auto">
          <a:xfrm>
            <a:off x="4716463" y="2924175"/>
            <a:ext cx="792162" cy="863600"/>
            <a:chOff x="1247" y="1752"/>
            <a:chExt cx="545" cy="544"/>
          </a:xfrm>
        </p:grpSpPr>
        <p:grpSp>
          <p:nvGrpSpPr>
            <p:cNvPr id="12433" name="Group 227"/>
            <p:cNvGrpSpPr>
              <a:grpSpLocks/>
            </p:cNvGrpSpPr>
            <p:nvPr/>
          </p:nvGrpSpPr>
          <p:grpSpPr bwMode="auto">
            <a:xfrm>
              <a:off x="1247" y="1752"/>
              <a:ext cx="182" cy="544"/>
              <a:chOff x="3560" y="709"/>
              <a:chExt cx="817" cy="279"/>
            </a:xfrm>
          </p:grpSpPr>
          <p:grpSp>
            <p:nvGrpSpPr>
              <p:cNvPr id="12448" name="Group 228"/>
              <p:cNvGrpSpPr>
                <a:grpSpLocks/>
              </p:cNvGrpSpPr>
              <p:nvPr/>
            </p:nvGrpSpPr>
            <p:grpSpPr bwMode="auto">
              <a:xfrm>
                <a:off x="3560" y="709"/>
                <a:ext cx="409" cy="143"/>
                <a:chOff x="3560" y="702"/>
                <a:chExt cx="908" cy="279"/>
              </a:xfrm>
            </p:grpSpPr>
            <p:sp>
              <p:nvSpPr>
                <p:cNvPr id="12452" name="Freeform 22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53" name="Freeform 23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49" name="Group 231"/>
              <p:cNvGrpSpPr>
                <a:grpSpLocks/>
              </p:cNvGrpSpPr>
              <p:nvPr/>
            </p:nvGrpSpPr>
            <p:grpSpPr bwMode="auto">
              <a:xfrm rot="10800000">
                <a:off x="3968" y="845"/>
                <a:ext cx="409" cy="143"/>
                <a:chOff x="3560" y="702"/>
                <a:chExt cx="908" cy="279"/>
              </a:xfrm>
            </p:grpSpPr>
            <p:sp>
              <p:nvSpPr>
                <p:cNvPr id="12450" name="Freeform 23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51" name="Freeform 23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434" name="Group 234"/>
            <p:cNvGrpSpPr>
              <a:grpSpLocks/>
            </p:cNvGrpSpPr>
            <p:nvPr/>
          </p:nvGrpSpPr>
          <p:grpSpPr bwMode="auto">
            <a:xfrm>
              <a:off x="1428" y="1752"/>
              <a:ext cx="182" cy="544"/>
              <a:chOff x="3560" y="709"/>
              <a:chExt cx="817" cy="279"/>
            </a:xfrm>
          </p:grpSpPr>
          <p:grpSp>
            <p:nvGrpSpPr>
              <p:cNvPr id="12442" name="Group 235"/>
              <p:cNvGrpSpPr>
                <a:grpSpLocks/>
              </p:cNvGrpSpPr>
              <p:nvPr/>
            </p:nvGrpSpPr>
            <p:grpSpPr bwMode="auto">
              <a:xfrm>
                <a:off x="3560" y="709"/>
                <a:ext cx="409" cy="143"/>
                <a:chOff x="3560" y="702"/>
                <a:chExt cx="908" cy="279"/>
              </a:xfrm>
            </p:grpSpPr>
            <p:sp>
              <p:nvSpPr>
                <p:cNvPr id="12446" name="Freeform 23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47" name="Freeform 23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43" name="Group 238"/>
              <p:cNvGrpSpPr>
                <a:grpSpLocks/>
              </p:cNvGrpSpPr>
              <p:nvPr/>
            </p:nvGrpSpPr>
            <p:grpSpPr bwMode="auto">
              <a:xfrm rot="10800000">
                <a:off x="3968" y="845"/>
                <a:ext cx="409" cy="143"/>
                <a:chOff x="3560" y="702"/>
                <a:chExt cx="908" cy="279"/>
              </a:xfrm>
            </p:grpSpPr>
            <p:sp>
              <p:nvSpPr>
                <p:cNvPr id="12444" name="Freeform 23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45" name="Freeform 24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435" name="Group 241"/>
            <p:cNvGrpSpPr>
              <a:grpSpLocks/>
            </p:cNvGrpSpPr>
            <p:nvPr/>
          </p:nvGrpSpPr>
          <p:grpSpPr bwMode="auto">
            <a:xfrm>
              <a:off x="1610" y="1752"/>
              <a:ext cx="182" cy="544"/>
              <a:chOff x="3560" y="709"/>
              <a:chExt cx="817" cy="279"/>
            </a:xfrm>
          </p:grpSpPr>
          <p:grpSp>
            <p:nvGrpSpPr>
              <p:cNvPr id="12436" name="Group 242"/>
              <p:cNvGrpSpPr>
                <a:grpSpLocks/>
              </p:cNvGrpSpPr>
              <p:nvPr/>
            </p:nvGrpSpPr>
            <p:grpSpPr bwMode="auto">
              <a:xfrm>
                <a:off x="3560" y="709"/>
                <a:ext cx="409" cy="143"/>
                <a:chOff x="3560" y="702"/>
                <a:chExt cx="908" cy="279"/>
              </a:xfrm>
            </p:grpSpPr>
            <p:sp>
              <p:nvSpPr>
                <p:cNvPr id="12440" name="Freeform 24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41" name="Freeform 24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37" name="Group 245"/>
              <p:cNvGrpSpPr>
                <a:grpSpLocks/>
              </p:cNvGrpSpPr>
              <p:nvPr/>
            </p:nvGrpSpPr>
            <p:grpSpPr bwMode="auto">
              <a:xfrm rot="10800000">
                <a:off x="3968" y="845"/>
                <a:ext cx="409" cy="143"/>
                <a:chOff x="3560" y="702"/>
                <a:chExt cx="908" cy="279"/>
              </a:xfrm>
            </p:grpSpPr>
            <p:sp>
              <p:nvSpPr>
                <p:cNvPr id="12438" name="Freeform 24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39" name="Freeform 24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grpSp>
        <p:nvGrpSpPr>
          <p:cNvPr id="12305" name="Group 248"/>
          <p:cNvGrpSpPr>
            <a:grpSpLocks/>
          </p:cNvGrpSpPr>
          <p:nvPr/>
        </p:nvGrpSpPr>
        <p:grpSpPr bwMode="auto">
          <a:xfrm>
            <a:off x="5508625" y="2924175"/>
            <a:ext cx="792163" cy="863600"/>
            <a:chOff x="3560" y="709"/>
            <a:chExt cx="817" cy="279"/>
          </a:xfrm>
        </p:grpSpPr>
        <p:grpSp>
          <p:nvGrpSpPr>
            <p:cNvPr id="12427" name="Group 249"/>
            <p:cNvGrpSpPr>
              <a:grpSpLocks/>
            </p:cNvGrpSpPr>
            <p:nvPr/>
          </p:nvGrpSpPr>
          <p:grpSpPr bwMode="auto">
            <a:xfrm>
              <a:off x="3560" y="709"/>
              <a:ext cx="409" cy="143"/>
              <a:chOff x="3560" y="702"/>
              <a:chExt cx="908" cy="279"/>
            </a:xfrm>
          </p:grpSpPr>
          <p:sp>
            <p:nvSpPr>
              <p:cNvPr id="12431" name="Freeform 250"/>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32" name="Freeform 251"/>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28" name="Group 252"/>
            <p:cNvGrpSpPr>
              <a:grpSpLocks/>
            </p:cNvGrpSpPr>
            <p:nvPr/>
          </p:nvGrpSpPr>
          <p:grpSpPr bwMode="auto">
            <a:xfrm rot="10800000">
              <a:off x="3968" y="845"/>
              <a:ext cx="409" cy="143"/>
              <a:chOff x="3560" y="702"/>
              <a:chExt cx="908" cy="279"/>
            </a:xfrm>
          </p:grpSpPr>
          <p:sp>
            <p:nvSpPr>
              <p:cNvPr id="12429" name="Freeform 25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30" name="Freeform 25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06" name="Group 255"/>
          <p:cNvGrpSpPr>
            <a:grpSpLocks/>
          </p:cNvGrpSpPr>
          <p:nvPr/>
        </p:nvGrpSpPr>
        <p:grpSpPr bwMode="auto">
          <a:xfrm>
            <a:off x="6300788" y="2924175"/>
            <a:ext cx="792162" cy="863600"/>
            <a:chOff x="1247" y="1752"/>
            <a:chExt cx="545" cy="544"/>
          </a:xfrm>
        </p:grpSpPr>
        <p:grpSp>
          <p:nvGrpSpPr>
            <p:cNvPr id="12406" name="Group 256"/>
            <p:cNvGrpSpPr>
              <a:grpSpLocks/>
            </p:cNvGrpSpPr>
            <p:nvPr/>
          </p:nvGrpSpPr>
          <p:grpSpPr bwMode="auto">
            <a:xfrm>
              <a:off x="1247" y="1752"/>
              <a:ext cx="182" cy="544"/>
              <a:chOff x="3560" y="709"/>
              <a:chExt cx="817" cy="279"/>
            </a:xfrm>
          </p:grpSpPr>
          <p:grpSp>
            <p:nvGrpSpPr>
              <p:cNvPr id="12421" name="Group 257"/>
              <p:cNvGrpSpPr>
                <a:grpSpLocks/>
              </p:cNvGrpSpPr>
              <p:nvPr/>
            </p:nvGrpSpPr>
            <p:grpSpPr bwMode="auto">
              <a:xfrm>
                <a:off x="3560" y="709"/>
                <a:ext cx="409" cy="143"/>
                <a:chOff x="3560" y="702"/>
                <a:chExt cx="908" cy="279"/>
              </a:xfrm>
            </p:grpSpPr>
            <p:sp>
              <p:nvSpPr>
                <p:cNvPr id="12425" name="Freeform 25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26" name="Freeform 25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22" name="Group 260"/>
              <p:cNvGrpSpPr>
                <a:grpSpLocks/>
              </p:cNvGrpSpPr>
              <p:nvPr/>
            </p:nvGrpSpPr>
            <p:grpSpPr bwMode="auto">
              <a:xfrm rot="10800000">
                <a:off x="3968" y="845"/>
                <a:ext cx="409" cy="143"/>
                <a:chOff x="3560" y="702"/>
                <a:chExt cx="908" cy="279"/>
              </a:xfrm>
            </p:grpSpPr>
            <p:sp>
              <p:nvSpPr>
                <p:cNvPr id="12423" name="Freeform 261"/>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24" name="Freeform 262"/>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407" name="Group 263"/>
            <p:cNvGrpSpPr>
              <a:grpSpLocks/>
            </p:cNvGrpSpPr>
            <p:nvPr/>
          </p:nvGrpSpPr>
          <p:grpSpPr bwMode="auto">
            <a:xfrm>
              <a:off x="1428" y="1752"/>
              <a:ext cx="182" cy="544"/>
              <a:chOff x="3560" y="709"/>
              <a:chExt cx="817" cy="279"/>
            </a:xfrm>
          </p:grpSpPr>
          <p:grpSp>
            <p:nvGrpSpPr>
              <p:cNvPr id="12415" name="Group 264"/>
              <p:cNvGrpSpPr>
                <a:grpSpLocks/>
              </p:cNvGrpSpPr>
              <p:nvPr/>
            </p:nvGrpSpPr>
            <p:grpSpPr bwMode="auto">
              <a:xfrm>
                <a:off x="3560" y="709"/>
                <a:ext cx="409" cy="143"/>
                <a:chOff x="3560" y="702"/>
                <a:chExt cx="908" cy="279"/>
              </a:xfrm>
            </p:grpSpPr>
            <p:sp>
              <p:nvSpPr>
                <p:cNvPr id="12419" name="Freeform 26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20" name="Freeform 26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16" name="Group 267"/>
              <p:cNvGrpSpPr>
                <a:grpSpLocks/>
              </p:cNvGrpSpPr>
              <p:nvPr/>
            </p:nvGrpSpPr>
            <p:grpSpPr bwMode="auto">
              <a:xfrm rot="10800000">
                <a:off x="3968" y="845"/>
                <a:ext cx="409" cy="143"/>
                <a:chOff x="3560" y="702"/>
                <a:chExt cx="908" cy="279"/>
              </a:xfrm>
            </p:grpSpPr>
            <p:sp>
              <p:nvSpPr>
                <p:cNvPr id="12417" name="Freeform 26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18" name="Freeform 26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408" name="Group 270"/>
            <p:cNvGrpSpPr>
              <a:grpSpLocks/>
            </p:cNvGrpSpPr>
            <p:nvPr/>
          </p:nvGrpSpPr>
          <p:grpSpPr bwMode="auto">
            <a:xfrm>
              <a:off x="1610" y="1752"/>
              <a:ext cx="182" cy="544"/>
              <a:chOff x="3560" y="709"/>
              <a:chExt cx="817" cy="279"/>
            </a:xfrm>
          </p:grpSpPr>
          <p:grpSp>
            <p:nvGrpSpPr>
              <p:cNvPr id="12409" name="Group 271"/>
              <p:cNvGrpSpPr>
                <a:grpSpLocks/>
              </p:cNvGrpSpPr>
              <p:nvPr/>
            </p:nvGrpSpPr>
            <p:grpSpPr bwMode="auto">
              <a:xfrm>
                <a:off x="3560" y="709"/>
                <a:ext cx="409" cy="143"/>
                <a:chOff x="3560" y="702"/>
                <a:chExt cx="908" cy="279"/>
              </a:xfrm>
            </p:grpSpPr>
            <p:sp>
              <p:nvSpPr>
                <p:cNvPr id="12413" name="Freeform 27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14" name="Freeform 27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410" name="Group 274"/>
              <p:cNvGrpSpPr>
                <a:grpSpLocks/>
              </p:cNvGrpSpPr>
              <p:nvPr/>
            </p:nvGrpSpPr>
            <p:grpSpPr bwMode="auto">
              <a:xfrm rot="10800000">
                <a:off x="3968" y="845"/>
                <a:ext cx="409" cy="143"/>
                <a:chOff x="3560" y="702"/>
                <a:chExt cx="908" cy="279"/>
              </a:xfrm>
            </p:grpSpPr>
            <p:sp>
              <p:nvSpPr>
                <p:cNvPr id="12411" name="Freeform 27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12" name="Freeform 27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4213" name="AutoShape 277"/>
          <p:cNvSpPr>
            <a:spLocks noChangeArrowheads="1"/>
          </p:cNvSpPr>
          <p:nvPr/>
        </p:nvSpPr>
        <p:spPr bwMode="auto">
          <a:xfrm>
            <a:off x="3276600" y="3789363"/>
            <a:ext cx="2232025" cy="792162"/>
          </a:xfrm>
          <a:prstGeom prst="downArrow">
            <a:avLst>
              <a:gd name="adj1" fmla="val 50000"/>
              <a:gd name="adj2" fmla="val 25000"/>
            </a:avLst>
          </a:prstGeom>
          <a:noFill/>
          <a:ln w="9525">
            <a:solidFill>
              <a:schemeClr val="tx1"/>
            </a:solidFill>
            <a:miter lim="800000"/>
            <a:headEnd/>
            <a:tailEnd/>
          </a:ln>
        </p:spPr>
        <p:txBody>
          <a:bodyPr vert="eaVert" wrap="none" anchor="ctr"/>
          <a:lstStyle/>
          <a:p>
            <a:r>
              <a:rPr lang="zh-CN" altLang="en-US" sz="2200" b="1">
                <a:solidFill>
                  <a:schemeClr val="tx1"/>
                </a:solidFill>
                <a:latin typeface="Arial" pitchFamily="34" charset="0"/>
              </a:rPr>
              <a:t>可分</a:t>
            </a:r>
          </a:p>
          <a:p>
            <a:r>
              <a:rPr lang="zh-CN" altLang="en-US" sz="2200" b="1">
                <a:solidFill>
                  <a:schemeClr val="tx1"/>
                </a:solidFill>
                <a:latin typeface="Arial" pitchFamily="34" charset="0"/>
              </a:rPr>
              <a:t>解成</a:t>
            </a:r>
          </a:p>
        </p:txBody>
      </p:sp>
      <p:grpSp>
        <p:nvGrpSpPr>
          <p:cNvPr id="423947" name="Group 278"/>
          <p:cNvGrpSpPr>
            <a:grpSpLocks/>
          </p:cNvGrpSpPr>
          <p:nvPr/>
        </p:nvGrpSpPr>
        <p:grpSpPr bwMode="auto">
          <a:xfrm>
            <a:off x="1981200" y="4437063"/>
            <a:ext cx="6767513" cy="1079500"/>
            <a:chOff x="1066" y="2477"/>
            <a:chExt cx="4263" cy="680"/>
          </a:xfrm>
        </p:grpSpPr>
        <p:sp>
          <p:nvSpPr>
            <p:cNvPr id="12403" name="Line 279"/>
            <p:cNvSpPr>
              <a:spLocks noChangeShapeType="1"/>
            </p:cNvSpPr>
            <p:nvPr/>
          </p:nvSpPr>
          <p:spPr bwMode="auto">
            <a:xfrm>
              <a:off x="1066" y="2840"/>
              <a:ext cx="4083" cy="0"/>
            </a:xfrm>
            <a:prstGeom prst="line">
              <a:avLst/>
            </a:prstGeom>
            <a:noFill/>
            <a:ln w="9525">
              <a:solidFill>
                <a:schemeClr val="tx1"/>
              </a:solidFill>
              <a:round/>
              <a:headEnd/>
              <a:tailEnd type="triangle" w="med" len="med"/>
            </a:ln>
          </p:spPr>
          <p:txBody>
            <a:bodyPr/>
            <a:lstStyle/>
            <a:p>
              <a:endParaRPr lang="zh-CN" altLang="en-US"/>
            </a:p>
          </p:txBody>
        </p:sp>
        <p:sp>
          <p:nvSpPr>
            <p:cNvPr id="12404" name="Line 280"/>
            <p:cNvSpPr>
              <a:spLocks noChangeShapeType="1"/>
            </p:cNvSpPr>
            <p:nvPr/>
          </p:nvSpPr>
          <p:spPr bwMode="auto">
            <a:xfrm flipV="1">
              <a:off x="1247" y="2477"/>
              <a:ext cx="0" cy="680"/>
            </a:xfrm>
            <a:prstGeom prst="line">
              <a:avLst/>
            </a:prstGeom>
            <a:noFill/>
            <a:ln w="9525">
              <a:solidFill>
                <a:schemeClr val="tx1"/>
              </a:solidFill>
              <a:round/>
              <a:headEnd/>
              <a:tailEnd type="triangle" w="med" len="med"/>
            </a:ln>
          </p:spPr>
          <p:txBody>
            <a:bodyPr/>
            <a:lstStyle/>
            <a:p>
              <a:endParaRPr lang="zh-CN" altLang="en-US"/>
            </a:p>
          </p:txBody>
        </p:sp>
        <p:sp>
          <p:nvSpPr>
            <p:cNvPr id="12405" name="Text Box 281"/>
            <p:cNvSpPr txBox="1">
              <a:spLocks noChangeArrowheads="1"/>
            </p:cNvSpPr>
            <p:nvPr/>
          </p:nvSpPr>
          <p:spPr bwMode="auto">
            <a:xfrm>
              <a:off x="5148" y="2704"/>
              <a:ext cx="181" cy="231"/>
            </a:xfrm>
            <a:prstGeom prst="rect">
              <a:avLst/>
            </a:prstGeom>
            <a:noFill/>
            <a:ln w="9525">
              <a:noFill/>
              <a:miter lim="800000"/>
              <a:headEnd/>
              <a:tailEnd/>
            </a:ln>
          </p:spPr>
          <p:txBody>
            <a:bodyPr>
              <a:spAutoFit/>
            </a:bodyPr>
            <a:lstStyle/>
            <a:p>
              <a:pPr algn="l">
                <a:spcBef>
                  <a:spcPct val="50000"/>
                </a:spcBef>
              </a:pPr>
              <a:r>
                <a:rPr lang="en-US" altLang="zh-CN" sz="1800" i="1">
                  <a:solidFill>
                    <a:schemeClr val="tx1"/>
                  </a:solidFill>
                  <a:latin typeface="Arial" pitchFamily="34" charset="0"/>
                </a:rPr>
                <a:t>t</a:t>
              </a:r>
            </a:p>
          </p:txBody>
        </p:sp>
      </p:grpSp>
      <p:grpSp>
        <p:nvGrpSpPr>
          <p:cNvPr id="423948" name="Group 282"/>
          <p:cNvGrpSpPr>
            <a:grpSpLocks/>
          </p:cNvGrpSpPr>
          <p:nvPr/>
        </p:nvGrpSpPr>
        <p:grpSpPr bwMode="auto">
          <a:xfrm>
            <a:off x="2268538" y="4581525"/>
            <a:ext cx="792162" cy="863600"/>
            <a:chOff x="1247" y="1752"/>
            <a:chExt cx="545" cy="544"/>
          </a:xfrm>
        </p:grpSpPr>
        <p:grpSp>
          <p:nvGrpSpPr>
            <p:cNvPr id="12382" name="Group 283"/>
            <p:cNvGrpSpPr>
              <a:grpSpLocks/>
            </p:cNvGrpSpPr>
            <p:nvPr/>
          </p:nvGrpSpPr>
          <p:grpSpPr bwMode="auto">
            <a:xfrm>
              <a:off x="1247" y="1752"/>
              <a:ext cx="182" cy="544"/>
              <a:chOff x="3560" y="709"/>
              <a:chExt cx="817" cy="279"/>
            </a:xfrm>
          </p:grpSpPr>
          <p:grpSp>
            <p:nvGrpSpPr>
              <p:cNvPr id="12397" name="Group 284"/>
              <p:cNvGrpSpPr>
                <a:grpSpLocks/>
              </p:cNvGrpSpPr>
              <p:nvPr/>
            </p:nvGrpSpPr>
            <p:grpSpPr bwMode="auto">
              <a:xfrm>
                <a:off x="3560" y="709"/>
                <a:ext cx="409" cy="143"/>
                <a:chOff x="3560" y="702"/>
                <a:chExt cx="908" cy="279"/>
              </a:xfrm>
            </p:grpSpPr>
            <p:sp>
              <p:nvSpPr>
                <p:cNvPr id="12401" name="Freeform 28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02" name="Freeform 28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98" name="Group 287"/>
              <p:cNvGrpSpPr>
                <a:grpSpLocks/>
              </p:cNvGrpSpPr>
              <p:nvPr/>
            </p:nvGrpSpPr>
            <p:grpSpPr bwMode="auto">
              <a:xfrm rot="10800000">
                <a:off x="3968" y="845"/>
                <a:ext cx="409" cy="143"/>
                <a:chOff x="3560" y="702"/>
                <a:chExt cx="908" cy="279"/>
              </a:xfrm>
            </p:grpSpPr>
            <p:sp>
              <p:nvSpPr>
                <p:cNvPr id="12399" name="Freeform 28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400" name="Freeform 28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83" name="Group 290"/>
            <p:cNvGrpSpPr>
              <a:grpSpLocks/>
            </p:cNvGrpSpPr>
            <p:nvPr/>
          </p:nvGrpSpPr>
          <p:grpSpPr bwMode="auto">
            <a:xfrm>
              <a:off x="1428" y="1752"/>
              <a:ext cx="182" cy="544"/>
              <a:chOff x="3560" y="709"/>
              <a:chExt cx="817" cy="279"/>
            </a:xfrm>
          </p:grpSpPr>
          <p:grpSp>
            <p:nvGrpSpPr>
              <p:cNvPr id="12391" name="Group 291"/>
              <p:cNvGrpSpPr>
                <a:grpSpLocks/>
              </p:cNvGrpSpPr>
              <p:nvPr/>
            </p:nvGrpSpPr>
            <p:grpSpPr bwMode="auto">
              <a:xfrm>
                <a:off x="3560" y="709"/>
                <a:ext cx="409" cy="143"/>
                <a:chOff x="3560" y="702"/>
                <a:chExt cx="908" cy="279"/>
              </a:xfrm>
            </p:grpSpPr>
            <p:sp>
              <p:nvSpPr>
                <p:cNvPr id="12395" name="Freeform 29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96" name="Freeform 29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92" name="Group 294"/>
              <p:cNvGrpSpPr>
                <a:grpSpLocks/>
              </p:cNvGrpSpPr>
              <p:nvPr/>
            </p:nvGrpSpPr>
            <p:grpSpPr bwMode="auto">
              <a:xfrm rot="10800000">
                <a:off x="3968" y="845"/>
                <a:ext cx="409" cy="143"/>
                <a:chOff x="3560" y="702"/>
                <a:chExt cx="908" cy="279"/>
              </a:xfrm>
            </p:grpSpPr>
            <p:sp>
              <p:nvSpPr>
                <p:cNvPr id="12393" name="Freeform 29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94" name="Freeform 29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84" name="Group 297"/>
            <p:cNvGrpSpPr>
              <a:grpSpLocks/>
            </p:cNvGrpSpPr>
            <p:nvPr/>
          </p:nvGrpSpPr>
          <p:grpSpPr bwMode="auto">
            <a:xfrm>
              <a:off x="1610" y="1752"/>
              <a:ext cx="182" cy="544"/>
              <a:chOff x="3560" y="709"/>
              <a:chExt cx="817" cy="279"/>
            </a:xfrm>
          </p:grpSpPr>
          <p:grpSp>
            <p:nvGrpSpPr>
              <p:cNvPr id="12385" name="Group 298"/>
              <p:cNvGrpSpPr>
                <a:grpSpLocks/>
              </p:cNvGrpSpPr>
              <p:nvPr/>
            </p:nvGrpSpPr>
            <p:grpSpPr bwMode="auto">
              <a:xfrm>
                <a:off x="3560" y="709"/>
                <a:ext cx="409" cy="143"/>
                <a:chOff x="3560" y="702"/>
                <a:chExt cx="908" cy="279"/>
              </a:xfrm>
            </p:grpSpPr>
            <p:sp>
              <p:nvSpPr>
                <p:cNvPr id="12389" name="Freeform 29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90" name="Freeform 30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86" name="Group 301"/>
              <p:cNvGrpSpPr>
                <a:grpSpLocks/>
              </p:cNvGrpSpPr>
              <p:nvPr/>
            </p:nvGrpSpPr>
            <p:grpSpPr bwMode="auto">
              <a:xfrm rot="10800000">
                <a:off x="3968" y="845"/>
                <a:ext cx="409" cy="143"/>
                <a:chOff x="3560" y="702"/>
                <a:chExt cx="908" cy="279"/>
              </a:xfrm>
            </p:grpSpPr>
            <p:sp>
              <p:nvSpPr>
                <p:cNvPr id="12387" name="Freeform 30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88" name="Freeform 30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4240" name="Line 304"/>
          <p:cNvSpPr>
            <a:spLocks noChangeShapeType="1"/>
          </p:cNvSpPr>
          <p:nvPr/>
        </p:nvSpPr>
        <p:spPr bwMode="auto">
          <a:xfrm>
            <a:off x="3059113" y="5013325"/>
            <a:ext cx="865187" cy="0"/>
          </a:xfrm>
          <a:prstGeom prst="line">
            <a:avLst/>
          </a:prstGeom>
          <a:noFill/>
          <a:ln w="76200">
            <a:solidFill>
              <a:schemeClr val="tx1"/>
            </a:solidFill>
            <a:round/>
            <a:headEnd/>
            <a:tailEnd/>
          </a:ln>
        </p:spPr>
        <p:txBody>
          <a:bodyPr/>
          <a:lstStyle/>
          <a:p>
            <a:endParaRPr lang="zh-CN" altLang="en-US"/>
          </a:p>
        </p:txBody>
      </p:sp>
      <p:sp>
        <p:nvSpPr>
          <p:cNvPr id="424241" name="Line 305"/>
          <p:cNvSpPr>
            <a:spLocks noChangeShapeType="1"/>
          </p:cNvSpPr>
          <p:nvPr/>
        </p:nvSpPr>
        <p:spPr bwMode="auto">
          <a:xfrm>
            <a:off x="3779838" y="5013325"/>
            <a:ext cx="865187" cy="0"/>
          </a:xfrm>
          <a:prstGeom prst="line">
            <a:avLst/>
          </a:prstGeom>
          <a:noFill/>
          <a:ln w="76200">
            <a:solidFill>
              <a:schemeClr val="tx1"/>
            </a:solidFill>
            <a:round/>
            <a:headEnd/>
            <a:tailEnd/>
          </a:ln>
        </p:spPr>
        <p:txBody>
          <a:bodyPr/>
          <a:lstStyle/>
          <a:p>
            <a:endParaRPr lang="zh-CN" altLang="en-US"/>
          </a:p>
        </p:txBody>
      </p:sp>
      <p:grpSp>
        <p:nvGrpSpPr>
          <p:cNvPr id="423958" name="Group 306"/>
          <p:cNvGrpSpPr>
            <a:grpSpLocks/>
          </p:cNvGrpSpPr>
          <p:nvPr/>
        </p:nvGrpSpPr>
        <p:grpSpPr bwMode="auto">
          <a:xfrm>
            <a:off x="4643438" y="4581525"/>
            <a:ext cx="792162" cy="863600"/>
            <a:chOff x="1247" y="1752"/>
            <a:chExt cx="545" cy="544"/>
          </a:xfrm>
        </p:grpSpPr>
        <p:grpSp>
          <p:nvGrpSpPr>
            <p:cNvPr id="12361" name="Group 307"/>
            <p:cNvGrpSpPr>
              <a:grpSpLocks/>
            </p:cNvGrpSpPr>
            <p:nvPr/>
          </p:nvGrpSpPr>
          <p:grpSpPr bwMode="auto">
            <a:xfrm>
              <a:off x="1247" y="1752"/>
              <a:ext cx="182" cy="544"/>
              <a:chOff x="3560" y="709"/>
              <a:chExt cx="817" cy="279"/>
            </a:xfrm>
          </p:grpSpPr>
          <p:grpSp>
            <p:nvGrpSpPr>
              <p:cNvPr id="12376" name="Group 308"/>
              <p:cNvGrpSpPr>
                <a:grpSpLocks/>
              </p:cNvGrpSpPr>
              <p:nvPr/>
            </p:nvGrpSpPr>
            <p:grpSpPr bwMode="auto">
              <a:xfrm>
                <a:off x="3560" y="709"/>
                <a:ext cx="409" cy="143"/>
                <a:chOff x="3560" y="702"/>
                <a:chExt cx="908" cy="279"/>
              </a:xfrm>
            </p:grpSpPr>
            <p:sp>
              <p:nvSpPr>
                <p:cNvPr id="12380" name="Freeform 30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81" name="Freeform 31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77" name="Group 311"/>
              <p:cNvGrpSpPr>
                <a:grpSpLocks/>
              </p:cNvGrpSpPr>
              <p:nvPr/>
            </p:nvGrpSpPr>
            <p:grpSpPr bwMode="auto">
              <a:xfrm rot="10800000">
                <a:off x="3968" y="845"/>
                <a:ext cx="409" cy="143"/>
                <a:chOff x="3560" y="702"/>
                <a:chExt cx="908" cy="279"/>
              </a:xfrm>
            </p:grpSpPr>
            <p:sp>
              <p:nvSpPr>
                <p:cNvPr id="12378" name="Freeform 31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79" name="Freeform 31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62" name="Group 314"/>
            <p:cNvGrpSpPr>
              <a:grpSpLocks/>
            </p:cNvGrpSpPr>
            <p:nvPr/>
          </p:nvGrpSpPr>
          <p:grpSpPr bwMode="auto">
            <a:xfrm>
              <a:off x="1428" y="1752"/>
              <a:ext cx="182" cy="544"/>
              <a:chOff x="3560" y="709"/>
              <a:chExt cx="817" cy="279"/>
            </a:xfrm>
          </p:grpSpPr>
          <p:grpSp>
            <p:nvGrpSpPr>
              <p:cNvPr id="12370" name="Group 315"/>
              <p:cNvGrpSpPr>
                <a:grpSpLocks/>
              </p:cNvGrpSpPr>
              <p:nvPr/>
            </p:nvGrpSpPr>
            <p:grpSpPr bwMode="auto">
              <a:xfrm>
                <a:off x="3560" y="709"/>
                <a:ext cx="409" cy="143"/>
                <a:chOff x="3560" y="702"/>
                <a:chExt cx="908" cy="279"/>
              </a:xfrm>
            </p:grpSpPr>
            <p:sp>
              <p:nvSpPr>
                <p:cNvPr id="12374" name="Freeform 31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75" name="Freeform 31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71" name="Group 318"/>
              <p:cNvGrpSpPr>
                <a:grpSpLocks/>
              </p:cNvGrpSpPr>
              <p:nvPr/>
            </p:nvGrpSpPr>
            <p:grpSpPr bwMode="auto">
              <a:xfrm rot="10800000">
                <a:off x="3968" y="845"/>
                <a:ext cx="409" cy="143"/>
                <a:chOff x="3560" y="702"/>
                <a:chExt cx="908" cy="279"/>
              </a:xfrm>
            </p:grpSpPr>
            <p:sp>
              <p:nvSpPr>
                <p:cNvPr id="12372" name="Freeform 31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73" name="Freeform 32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63" name="Group 321"/>
            <p:cNvGrpSpPr>
              <a:grpSpLocks/>
            </p:cNvGrpSpPr>
            <p:nvPr/>
          </p:nvGrpSpPr>
          <p:grpSpPr bwMode="auto">
            <a:xfrm>
              <a:off x="1610" y="1752"/>
              <a:ext cx="182" cy="544"/>
              <a:chOff x="3560" y="709"/>
              <a:chExt cx="817" cy="279"/>
            </a:xfrm>
          </p:grpSpPr>
          <p:grpSp>
            <p:nvGrpSpPr>
              <p:cNvPr id="12364" name="Group 322"/>
              <p:cNvGrpSpPr>
                <a:grpSpLocks/>
              </p:cNvGrpSpPr>
              <p:nvPr/>
            </p:nvGrpSpPr>
            <p:grpSpPr bwMode="auto">
              <a:xfrm>
                <a:off x="3560" y="709"/>
                <a:ext cx="409" cy="143"/>
                <a:chOff x="3560" y="702"/>
                <a:chExt cx="908" cy="279"/>
              </a:xfrm>
            </p:grpSpPr>
            <p:sp>
              <p:nvSpPr>
                <p:cNvPr id="12368" name="Freeform 323"/>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69" name="Freeform 324"/>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65" name="Group 325"/>
              <p:cNvGrpSpPr>
                <a:grpSpLocks/>
              </p:cNvGrpSpPr>
              <p:nvPr/>
            </p:nvGrpSpPr>
            <p:grpSpPr bwMode="auto">
              <a:xfrm rot="10800000">
                <a:off x="3968" y="845"/>
                <a:ext cx="409" cy="143"/>
                <a:chOff x="3560" y="702"/>
                <a:chExt cx="908" cy="279"/>
              </a:xfrm>
            </p:grpSpPr>
            <p:sp>
              <p:nvSpPr>
                <p:cNvPr id="12366" name="Freeform 32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67" name="Freeform 32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4264" name="Line 328"/>
          <p:cNvSpPr>
            <a:spLocks noChangeShapeType="1"/>
          </p:cNvSpPr>
          <p:nvPr/>
        </p:nvSpPr>
        <p:spPr bwMode="auto">
          <a:xfrm>
            <a:off x="5435600" y="5013325"/>
            <a:ext cx="792163" cy="0"/>
          </a:xfrm>
          <a:prstGeom prst="line">
            <a:avLst/>
          </a:prstGeom>
          <a:noFill/>
          <a:ln w="76200">
            <a:solidFill>
              <a:schemeClr val="tx1"/>
            </a:solidFill>
            <a:round/>
            <a:headEnd/>
            <a:tailEnd/>
          </a:ln>
        </p:spPr>
        <p:txBody>
          <a:bodyPr/>
          <a:lstStyle/>
          <a:p>
            <a:endParaRPr lang="zh-CN" altLang="en-US"/>
          </a:p>
        </p:txBody>
      </p:sp>
      <p:grpSp>
        <p:nvGrpSpPr>
          <p:cNvPr id="424193" name="Group 329"/>
          <p:cNvGrpSpPr>
            <a:grpSpLocks/>
          </p:cNvGrpSpPr>
          <p:nvPr/>
        </p:nvGrpSpPr>
        <p:grpSpPr bwMode="auto">
          <a:xfrm>
            <a:off x="6227763" y="4581525"/>
            <a:ext cx="792162" cy="863600"/>
            <a:chOff x="1247" y="1752"/>
            <a:chExt cx="545" cy="544"/>
          </a:xfrm>
        </p:grpSpPr>
        <p:grpSp>
          <p:nvGrpSpPr>
            <p:cNvPr id="12340" name="Group 330"/>
            <p:cNvGrpSpPr>
              <a:grpSpLocks/>
            </p:cNvGrpSpPr>
            <p:nvPr/>
          </p:nvGrpSpPr>
          <p:grpSpPr bwMode="auto">
            <a:xfrm>
              <a:off x="1247" y="1752"/>
              <a:ext cx="182" cy="544"/>
              <a:chOff x="3560" y="709"/>
              <a:chExt cx="817" cy="279"/>
            </a:xfrm>
          </p:grpSpPr>
          <p:grpSp>
            <p:nvGrpSpPr>
              <p:cNvPr id="12355" name="Group 331"/>
              <p:cNvGrpSpPr>
                <a:grpSpLocks/>
              </p:cNvGrpSpPr>
              <p:nvPr/>
            </p:nvGrpSpPr>
            <p:grpSpPr bwMode="auto">
              <a:xfrm>
                <a:off x="3560" y="709"/>
                <a:ext cx="409" cy="143"/>
                <a:chOff x="3560" y="702"/>
                <a:chExt cx="908" cy="279"/>
              </a:xfrm>
            </p:grpSpPr>
            <p:sp>
              <p:nvSpPr>
                <p:cNvPr id="12359" name="Freeform 33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60" name="Freeform 33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56" name="Group 334"/>
              <p:cNvGrpSpPr>
                <a:grpSpLocks/>
              </p:cNvGrpSpPr>
              <p:nvPr/>
            </p:nvGrpSpPr>
            <p:grpSpPr bwMode="auto">
              <a:xfrm rot="10800000">
                <a:off x="3968" y="845"/>
                <a:ext cx="409" cy="143"/>
                <a:chOff x="3560" y="702"/>
                <a:chExt cx="908" cy="279"/>
              </a:xfrm>
            </p:grpSpPr>
            <p:sp>
              <p:nvSpPr>
                <p:cNvPr id="12357" name="Freeform 33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58" name="Freeform 33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41" name="Group 337"/>
            <p:cNvGrpSpPr>
              <a:grpSpLocks/>
            </p:cNvGrpSpPr>
            <p:nvPr/>
          </p:nvGrpSpPr>
          <p:grpSpPr bwMode="auto">
            <a:xfrm>
              <a:off x="1428" y="1752"/>
              <a:ext cx="182" cy="544"/>
              <a:chOff x="3560" y="709"/>
              <a:chExt cx="817" cy="279"/>
            </a:xfrm>
          </p:grpSpPr>
          <p:grpSp>
            <p:nvGrpSpPr>
              <p:cNvPr id="12349" name="Group 338"/>
              <p:cNvGrpSpPr>
                <a:grpSpLocks/>
              </p:cNvGrpSpPr>
              <p:nvPr/>
            </p:nvGrpSpPr>
            <p:grpSpPr bwMode="auto">
              <a:xfrm>
                <a:off x="3560" y="709"/>
                <a:ext cx="409" cy="143"/>
                <a:chOff x="3560" y="702"/>
                <a:chExt cx="908" cy="279"/>
              </a:xfrm>
            </p:grpSpPr>
            <p:sp>
              <p:nvSpPr>
                <p:cNvPr id="12353" name="Freeform 33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54" name="Freeform 34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50" name="Group 341"/>
              <p:cNvGrpSpPr>
                <a:grpSpLocks/>
              </p:cNvGrpSpPr>
              <p:nvPr/>
            </p:nvGrpSpPr>
            <p:grpSpPr bwMode="auto">
              <a:xfrm rot="10800000">
                <a:off x="3968" y="845"/>
                <a:ext cx="409" cy="143"/>
                <a:chOff x="3560" y="702"/>
                <a:chExt cx="908" cy="279"/>
              </a:xfrm>
            </p:grpSpPr>
            <p:sp>
              <p:nvSpPr>
                <p:cNvPr id="12351" name="Freeform 34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52" name="Freeform 34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2342" name="Group 344"/>
            <p:cNvGrpSpPr>
              <a:grpSpLocks/>
            </p:cNvGrpSpPr>
            <p:nvPr/>
          </p:nvGrpSpPr>
          <p:grpSpPr bwMode="auto">
            <a:xfrm>
              <a:off x="1610" y="1752"/>
              <a:ext cx="182" cy="544"/>
              <a:chOff x="3560" y="709"/>
              <a:chExt cx="817" cy="279"/>
            </a:xfrm>
          </p:grpSpPr>
          <p:grpSp>
            <p:nvGrpSpPr>
              <p:cNvPr id="12343" name="Group 345"/>
              <p:cNvGrpSpPr>
                <a:grpSpLocks/>
              </p:cNvGrpSpPr>
              <p:nvPr/>
            </p:nvGrpSpPr>
            <p:grpSpPr bwMode="auto">
              <a:xfrm>
                <a:off x="3560" y="709"/>
                <a:ext cx="409" cy="143"/>
                <a:chOff x="3560" y="702"/>
                <a:chExt cx="908" cy="279"/>
              </a:xfrm>
            </p:grpSpPr>
            <p:sp>
              <p:nvSpPr>
                <p:cNvPr id="12347" name="Freeform 346"/>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48" name="Freeform 347"/>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44" name="Group 348"/>
              <p:cNvGrpSpPr>
                <a:grpSpLocks/>
              </p:cNvGrpSpPr>
              <p:nvPr/>
            </p:nvGrpSpPr>
            <p:grpSpPr bwMode="auto">
              <a:xfrm rot="10800000">
                <a:off x="3968" y="845"/>
                <a:ext cx="409" cy="143"/>
                <a:chOff x="3560" y="702"/>
                <a:chExt cx="908" cy="279"/>
              </a:xfrm>
            </p:grpSpPr>
            <p:sp>
              <p:nvSpPr>
                <p:cNvPr id="12345" name="Freeform 34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46" name="Freeform 35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424287" name="Line 351"/>
          <p:cNvSpPr>
            <a:spLocks noChangeShapeType="1"/>
          </p:cNvSpPr>
          <p:nvPr/>
        </p:nvSpPr>
        <p:spPr bwMode="auto">
          <a:xfrm>
            <a:off x="2339975" y="6381750"/>
            <a:ext cx="792163" cy="0"/>
          </a:xfrm>
          <a:prstGeom prst="line">
            <a:avLst/>
          </a:prstGeom>
          <a:noFill/>
          <a:ln w="76200">
            <a:solidFill>
              <a:schemeClr val="tx1"/>
            </a:solidFill>
            <a:round/>
            <a:headEnd/>
            <a:tailEnd/>
          </a:ln>
        </p:spPr>
        <p:txBody>
          <a:bodyPr/>
          <a:lstStyle/>
          <a:p>
            <a:endParaRPr lang="zh-CN" altLang="en-US"/>
          </a:p>
        </p:txBody>
      </p:sp>
      <p:grpSp>
        <p:nvGrpSpPr>
          <p:cNvPr id="424203" name="Group 352"/>
          <p:cNvGrpSpPr>
            <a:grpSpLocks/>
          </p:cNvGrpSpPr>
          <p:nvPr/>
        </p:nvGrpSpPr>
        <p:grpSpPr bwMode="auto">
          <a:xfrm>
            <a:off x="3132138" y="5994400"/>
            <a:ext cx="792162" cy="863600"/>
            <a:chOff x="3560" y="709"/>
            <a:chExt cx="817" cy="279"/>
          </a:xfrm>
        </p:grpSpPr>
        <p:grpSp>
          <p:nvGrpSpPr>
            <p:cNvPr id="12334" name="Group 353"/>
            <p:cNvGrpSpPr>
              <a:grpSpLocks/>
            </p:cNvGrpSpPr>
            <p:nvPr/>
          </p:nvGrpSpPr>
          <p:grpSpPr bwMode="auto">
            <a:xfrm>
              <a:off x="3560" y="709"/>
              <a:ext cx="409" cy="143"/>
              <a:chOff x="3560" y="702"/>
              <a:chExt cx="908" cy="279"/>
            </a:xfrm>
          </p:grpSpPr>
          <p:sp>
            <p:nvSpPr>
              <p:cNvPr id="12338" name="Freeform 354"/>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39" name="Freeform 355"/>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35" name="Group 356"/>
            <p:cNvGrpSpPr>
              <a:grpSpLocks/>
            </p:cNvGrpSpPr>
            <p:nvPr/>
          </p:nvGrpSpPr>
          <p:grpSpPr bwMode="auto">
            <a:xfrm rot="10800000">
              <a:off x="3968" y="845"/>
              <a:ext cx="409" cy="143"/>
              <a:chOff x="3560" y="702"/>
              <a:chExt cx="908" cy="279"/>
            </a:xfrm>
          </p:grpSpPr>
          <p:sp>
            <p:nvSpPr>
              <p:cNvPr id="12336" name="Freeform 357"/>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37" name="Freeform 358"/>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424206" name="Group 359"/>
          <p:cNvGrpSpPr>
            <a:grpSpLocks/>
          </p:cNvGrpSpPr>
          <p:nvPr/>
        </p:nvGrpSpPr>
        <p:grpSpPr bwMode="auto">
          <a:xfrm>
            <a:off x="3922713" y="5949950"/>
            <a:ext cx="792162" cy="863600"/>
            <a:chOff x="3560" y="709"/>
            <a:chExt cx="817" cy="279"/>
          </a:xfrm>
        </p:grpSpPr>
        <p:grpSp>
          <p:nvGrpSpPr>
            <p:cNvPr id="12328" name="Group 360"/>
            <p:cNvGrpSpPr>
              <a:grpSpLocks/>
            </p:cNvGrpSpPr>
            <p:nvPr/>
          </p:nvGrpSpPr>
          <p:grpSpPr bwMode="auto">
            <a:xfrm>
              <a:off x="3560" y="709"/>
              <a:ext cx="409" cy="143"/>
              <a:chOff x="3560" y="702"/>
              <a:chExt cx="908" cy="279"/>
            </a:xfrm>
          </p:grpSpPr>
          <p:sp>
            <p:nvSpPr>
              <p:cNvPr id="12332" name="Freeform 361"/>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33" name="Freeform 362"/>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29" name="Group 363"/>
            <p:cNvGrpSpPr>
              <a:grpSpLocks/>
            </p:cNvGrpSpPr>
            <p:nvPr/>
          </p:nvGrpSpPr>
          <p:grpSpPr bwMode="auto">
            <a:xfrm rot="10800000">
              <a:off x="3968" y="845"/>
              <a:ext cx="409" cy="143"/>
              <a:chOff x="3560" y="702"/>
              <a:chExt cx="908" cy="279"/>
            </a:xfrm>
          </p:grpSpPr>
          <p:sp>
            <p:nvSpPr>
              <p:cNvPr id="12330" name="Freeform 364"/>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31" name="Freeform 365"/>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sp>
        <p:nvSpPr>
          <p:cNvPr id="424302" name="Line 366"/>
          <p:cNvSpPr>
            <a:spLocks noChangeShapeType="1"/>
          </p:cNvSpPr>
          <p:nvPr/>
        </p:nvSpPr>
        <p:spPr bwMode="auto">
          <a:xfrm>
            <a:off x="4714875" y="6381750"/>
            <a:ext cx="792163" cy="0"/>
          </a:xfrm>
          <a:prstGeom prst="line">
            <a:avLst/>
          </a:prstGeom>
          <a:noFill/>
          <a:ln w="76200">
            <a:solidFill>
              <a:schemeClr val="tx1"/>
            </a:solidFill>
            <a:round/>
            <a:headEnd/>
            <a:tailEnd/>
          </a:ln>
        </p:spPr>
        <p:txBody>
          <a:bodyPr/>
          <a:lstStyle/>
          <a:p>
            <a:endParaRPr lang="zh-CN" altLang="en-US"/>
          </a:p>
        </p:txBody>
      </p:sp>
      <p:grpSp>
        <p:nvGrpSpPr>
          <p:cNvPr id="424209" name="Group 367"/>
          <p:cNvGrpSpPr>
            <a:grpSpLocks/>
          </p:cNvGrpSpPr>
          <p:nvPr/>
        </p:nvGrpSpPr>
        <p:grpSpPr bwMode="auto">
          <a:xfrm>
            <a:off x="5507038" y="5949950"/>
            <a:ext cx="792162" cy="863600"/>
            <a:chOff x="3560" y="709"/>
            <a:chExt cx="817" cy="279"/>
          </a:xfrm>
        </p:grpSpPr>
        <p:grpSp>
          <p:nvGrpSpPr>
            <p:cNvPr id="12322" name="Group 368"/>
            <p:cNvGrpSpPr>
              <a:grpSpLocks/>
            </p:cNvGrpSpPr>
            <p:nvPr/>
          </p:nvGrpSpPr>
          <p:grpSpPr bwMode="auto">
            <a:xfrm>
              <a:off x="3560" y="709"/>
              <a:ext cx="409" cy="143"/>
              <a:chOff x="3560" y="702"/>
              <a:chExt cx="908" cy="279"/>
            </a:xfrm>
          </p:grpSpPr>
          <p:sp>
            <p:nvSpPr>
              <p:cNvPr id="12326" name="Freeform 36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27" name="Freeform 37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2323" name="Group 371"/>
            <p:cNvGrpSpPr>
              <a:grpSpLocks/>
            </p:cNvGrpSpPr>
            <p:nvPr/>
          </p:nvGrpSpPr>
          <p:grpSpPr bwMode="auto">
            <a:xfrm rot="10800000">
              <a:off x="3968" y="845"/>
              <a:ext cx="409" cy="143"/>
              <a:chOff x="3560" y="702"/>
              <a:chExt cx="908" cy="279"/>
            </a:xfrm>
          </p:grpSpPr>
          <p:sp>
            <p:nvSpPr>
              <p:cNvPr id="12324" name="Freeform 37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2325" name="Freeform 37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sp>
        <p:nvSpPr>
          <p:cNvPr id="424310" name="Line 374"/>
          <p:cNvSpPr>
            <a:spLocks noChangeShapeType="1"/>
          </p:cNvSpPr>
          <p:nvPr/>
        </p:nvSpPr>
        <p:spPr bwMode="auto">
          <a:xfrm>
            <a:off x="6299200" y="6381750"/>
            <a:ext cx="792163" cy="0"/>
          </a:xfrm>
          <a:prstGeom prst="line">
            <a:avLst/>
          </a:prstGeom>
          <a:noFill/>
          <a:ln w="76200">
            <a:solidFill>
              <a:schemeClr val="tx1"/>
            </a:solidFill>
            <a:round/>
            <a:headEnd/>
            <a:tailEnd/>
          </a:ln>
        </p:spPr>
        <p:txBody>
          <a:bodyPr/>
          <a:lstStyle/>
          <a:p>
            <a:endParaRPr lang="zh-CN" altLang="en-US"/>
          </a:p>
        </p:txBody>
      </p:sp>
      <p:sp>
        <p:nvSpPr>
          <p:cNvPr id="424311" name="Text Box 375"/>
          <p:cNvSpPr txBox="1">
            <a:spLocks noChangeArrowheads="1"/>
          </p:cNvSpPr>
          <p:nvPr/>
        </p:nvSpPr>
        <p:spPr bwMode="auto">
          <a:xfrm>
            <a:off x="395288" y="4876800"/>
            <a:ext cx="1584325" cy="1431925"/>
          </a:xfrm>
          <a:prstGeom prst="rect">
            <a:avLst/>
          </a:prstGeom>
          <a:noFill/>
          <a:ln w="9525">
            <a:noFill/>
            <a:miter lim="800000"/>
            <a:headEnd/>
            <a:tailEnd/>
          </a:ln>
        </p:spPr>
        <p:txBody>
          <a:bodyPr>
            <a:spAutoFit/>
          </a:bodyPr>
          <a:lstStyle/>
          <a:p>
            <a:pPr algn="l">
              <a:spcBef>
                <a:spcPct val="50000"/>
              </a:spcBef>
            </a:pPr>
            <a:r>
              <a:rPr lang="zh-CN" altLang="en-US" sz="2200" b="1">
                <a:solidFill>
                  <a:schemeClr val="tx1"/>
                </a:solidFill>
                <a:latin typeface="Times New Roman" pitchFamily="18" charset="0"/>
              </a:rPr>
              <a:t>可见</a:t>
            </a:r>
            <a:r>
              <a:rPr lang="en-US" altLang="zh-CN" sz="2200" b="1">
                <a:solidFill>
                  <a:schemeClr val="tx1"/>
                </a:solidFill>
                <a:latin typeface="Times New Roman" pitchFamily="18" charset="0"/>
              </a:rPr>
              <a:t>2FSK</a:t>
            </a:r>
            <a:r>
              <a:rPr lang="zh-CN" altLang="en-US" sz="2200" b="1">
                <a:solidFill>
                  <a:schemeClr val="tx1"/>
                </a:solidFill>
                <a:latin typeface="Times New Roman" pitchFamily="18" charset="0"/>
              </a:rPr>
              <a:t>可看作是</a:t>
            </a:r>
            <a:r>
              <a:rPr lang="en-US" altLang="zh-CN" sz="2200" b="1">
                <a:solidFill>
                  <a:schemeClr val="tx1"/>
                </a:solidFill>
                <a:latin typeface="Times New Roman" pitchFamily="18" charset="0"/>
              </a:rPr>
              <a:t>2</a:t>
            </a:r>
            <a:r>
              <a:rPr lang="zh-CN" altLang="en-US" sz="2200" b="1">
                <a:solidFill>
                  <a:schemeClr val="tx1"/>
                </a:solidFill>
                <a:latin typeface="Times New Roman" pitchFamily="18" charset="0"/>
              </a:rPr>
              <a:t>个</a:t>
            </a:r>
            <a:r>
              <a:rPr lang="en-US" altLang="zh-CN" sz="2200" b="1">
                <a:solidFill>
                  <a:schemeClr val="tx1"/>
                </a:solidFill>
                <a:latin typeface="Times New Roman" pitchFamily="18" charset="0"/>
              </a:rPr>
              <a:t>2ASK</a:t>
            </a:r>
            <a:r>
              <a:rPr lang="zh-CN" altLang="en-US" sz="2200" b="1">
                <a:solidFill>
                  <a:schemeClr val="tx1"/>
                </a:solidFill>
                <a:latin typeface="Times New Roman" pitchFamily="18" charset="0"/>
              </a:rPr>
              <a:t>信号之和</a:t>
            </a:r>
          </a:p>
        </p:txBody>
      </p:sp>
      <p:graphicFrame>
        <p:nvGraphicFramePr>
          <p:cNvPr id="424312" name="Object 376"/>
          <p:cNvGraphicFramePr>
            <a:graphicFrameLocks noChangeAspect="1"/>
          </p:cNvGraphicFramePr>
          <p:nvPr/>
        </p:nvGraphicFramePr>
        <p:xfrm>
          <a:off x="6357950" y="5786454"/>
          <a:ext cx="2306638" cy="566737"/>
        </p:xfrm>
        <a:graphic>
          <a:graphicData uri="http://schemas.openxmlformats.org/presentationml/2006/ole">
            <p:oleObj spid="_x0000_s12290" name="公式" r:id="rId4" imgW="1447560" imgH="355320" progId="Equation.3">
              <p:embed/>
            </p:oleObj>
          </a:graphicData>
        </a:graphic>
      </p:graphicFrame>
      <p:graphicFrame>
        <p:nvGraphicFramePr>
          <p:cNvPr id="2" name="Object 377"/>
          <p:cNvGraphicFramePr>
            <a:graphicFrameLocks noChangeAspect="1"/>
          </p:cNvGraphicFramePr>
          <p:nvPr/>
        </p:nvGraphicFramePr>
        <p:xfrm>
          <a:off x="6429375" y="4000500"/>
          <a:ext cx="2357438" cy="568325"/>
        </p:xfrm>
        <a:graphic>
          <a:graphicData uri="http://schemas.openxmlformats.org/presentationml/2006/ole">
            <p:oleObj spid="_x0000_s12292" name="公式" r:id="rId5" imgW="1422360" imgH="342720" progId="Equation.3">
              <p:embed/>
            </p:oleObj>
          </a:graphicData>
        </a:graphic>
      </p:graphicFrame>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23943"/>
                                        </p:tgtEl>
                                        <p:attrNameLst>
                                          <p:attrName>style.visibility</p:attrName>
                                        </p:attrNameLst>
                                      </p:cBhvr>
                                      <p:to>
                                        <p:strVal val="visible"/>
                                      </p:to>
                                    </p:set>
                                    <p:animEffect transition="in" filter="wipe(left)">
                                      <p:cBhvr>
                                        <p:cTn id="7" dur="1000"/>
                                        <p:tgtEl>
                                          <p:spTgt spid="423943"/>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423959"/>
                                        </p:tgtEl>
                                        <p:attrNameLst>
                                          <p:attrName>style.visibility</p:attrName>
                                        </p:attrNameLst>
                                      </p:cBhvr>
                                      <p:to>
                                        <p:strVal val="visible"/>
                                      </p:to>
                                    </p:set>
                                    <p:animEffect transition="in" filter="dissolve">
                                      <p:cBhvr>
                                        <p:cTn id="11" dur="500"/>
                                        <p:tgtEl>
                                          <p:spTgt spid="42395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24311"/>
                                        </p:tgtEl>
                                        <p:attrNameLst>
                                          <p:attrName>style.visibility</p:attrName>
                                        </p:attrNameLst>
                                      </p:cBhvr>
                                      <p:to>
                                        <p:strVal val="visible"/>
                                      </p:to>
                                    </p:set>
                                    <p:anim calcmode="lin" valueType="num">
                                      <p:cBhvr additive="base">
                                        <p:cTn id="16" dur="500" fill="hold"/>
                                        <p:tgtEl>
                                          <p:spTgt spid="424311"/>
                                        </p:tgtEl>
                                        <p:attrNameLst>
                                          <p:attrName>ppt_x</p:attrName>
                                        </p:attrNameLst>
                                      </p:cBhvr>
                                      <p:tavLst>
                                        <p:tav tm="0">
                                          <p:val>
                                            <p:strVal val="#ppt_x"/>
                                          </p:val>
                                        </p:tav>
                                        <p:tav tm="100000">
                                          <p:val>
                                            <p:strVal val="#ppt_x"/>
                                          </p:val>
                                        </p:tav>
                                      </p:tavLst>
                                    </p:anim>
                                    <p:anim calcmode="lin" valueType="num">
                                      <p:cBhvr additive="base">
                                        <p:cTn id="17" dur="500" fill="hold"/>
                                        <p:tgtEl>
                                          <p:spTgt spid="4243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24213"/>
                                        </p:tgtEl>
                                        <p:attrNameLst>
                                          <p:attrName>style.visibility</p:attrName>
                                        </p:attrNameLst>
                                      </p:cBhvr>
                                      <p:to>
                                        <p:strVal val="visible"/>
                                      </p:to>
                                    </p:set>
                                    <p:animEffect transition="in" filter="wipe(up)">
                                      <p:cBhvr>
                                        <p:cTn id="22" dur="500"/>
                                        <p:tgtEl>
                                          <p:spTgt spid="424213"/>
                                        </p:tgtEl>
                                      </p:cBhvr>
                                    </p:animEffect>
                                  </p:childTnLst>
                                </p:cTn>
                              </p:par>
                            </p:childTnLst>
                          </p:cTn>
                        </p:par>
                        <p:par>
                          <p:cTn id="23" fill="hold">
                            <p:stCondLst>
                              <p:cond delay="500"/>
                            </p:stCondLst>
                            <p:childTnLst>
                              <p:par>
                                <p:cTn id="24" presetID="2" presetClass="entr" presetSubtype="4" fill="hold" nodeType="afterEffect">
                                  <p:stCondLst>
                                    <p:cond delay="0"/>
                                  </p:stCondLst>
                                  <p:childTnLst>
                                    <p:set>
                                      <p:cBhvr>
                                        <p:cTn id="25" dur="1" fill="hold">
                                          <p:stCondLst>
                                            <p:cond delay="0"/>
                                          </p:stCondLst>
                                        </p:cTn>
                                        <p:tgtEl>
                                          <p:spTgt spid="423947"/>
                                        </p:tgtEl>
                                        <p:attrNameLst>
                                          <p:attrName>style.visibility</p:attrName>
                                        </p:attrNameLst>
                                      </p:cBhvr>
                                      <p:to>
                                        <p:strVal val="visible"/>
                                      </p:to>
                                    </p:set>
                                    <p:anim calcmode="lin" valueType="num">
                                      <p:cBhvr additive="base">
                                        <p:cTn id="26" dur="500" fill="hold"/>
                                        <p:tgtEl>
                                          <p:spTgt spid="423947"/>
                                        </p:tgtEl>
                                        <p:attrNameLst>
                                          <p:attrName>ppt_x</p:attrName>
                                        </p:attrNameLst>
                                      </p:cBhvr>
                                      <p:tavLst>
                                        <p:tav tm="0">
                                          <p:val>
                                            <p:strVal val="#ppt_x"/>
                                          </p:val>
                                        </p:tav>
                                        <p:tav tm="100000">
                                          <p:val>
                                            <p:strVal val="#ppt_x"/>
                                          </p:val>
                                        </p:tav>
                                      </p:tavLst>
                                    </p:anim>
                                    <p:anim calcmode="lin" valueType="num">
                                      <p:cBhvr additive="base">
                                        <p:cTn id="27" dur="500" fill="hold"/>
                                        <p:tgtEl>
                                          <p:spTgt spid="42394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23948"/>
                                        </p:tgtEl>
                                        <p:attrNameLst>
                                          <p:attrName>style.visibility</p:attrName>
                                        </p:attrNameLst>
                                      </p:cBhvr>
                                      <p:to>
                                        <p:strVal val="visible"/>
                                      </p:to>
                                    </p:set>
                                    <p:anim calcmode="lin" valueType="num">
                                      <p:cBhvr additive="base">
                                        <p:cTn id="32" dur="500" fill="hold"/>
                                        <p:tgtEl>
                                          <p:spTgt spid="423948"/>
                                        </p:tgtEl>
                                        <p:attrNameLst>
                                          <p:attrName>ppt_x</p:attrName>
                                        </p:attrNameLst>
                                      </p:cBhvr>
                                      <p:tavLst>
                                        <p:tav tm="0">
                                          <p:val>
                                            <p:strVal val="#ppt_x"/>
                                          </p:val>
                                        </p:tav>
                                        <p:tav tm="100000">
                                          <p:val>
                                            <p:strVal val="#ppt_x"/>
                                          </p:val>
                                        </p:tav>
                                      </p:tavLst>
                                    </p:anim>
                                    <p:anim calcmode="lin" valueType="num">
                                      <p:cBhvr additive="base">
                                        <p:cTn id="33" dur="500" fill="hold"/>
                                        <p:tgtEl>
                                          <p:spTgt spid="423948"/>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424240"/>
                                        </p:tgtEl>
                                        <p:attrNameLst>
                                          <p:attrName>style.visibility</p:attrName>
                                        </p:attrNameLst>
                                      </p:cBhvr>
                                      <p:to>
                                        <p:strVal val="visible"/>
                                      </p:to>
                                    </p:set>
                                    <p:anim calcmode="lin" valueType="num">
                                      <p:cBhvr additive="base">
                                        <p:cTn id="37" dur="500" fill="hold"/>
                                        <p:tgtEl>
                                          <p:spTgt spid="424240"/>
                                        </p:tgtEl>
                                        <p:attrNameLst>
                                          <p:attrName>ppt_x</p:attrName>
                                        </p:attrNameLst>
                                      </p:cBhvr>
                                      <p:tavLst>
                                        <p:tav tm="0">
                                          <p:val>
                                            <p:strVal val="#ppt_x"/>
                                          </p:val>
                                        </p:tav>
                                        <p:tav tm="100000">
                                          <p:val>
                                            <p:strVal val="#ppt_x"/>
                                          </p:val>
                                        </p:tav>
                                      </p:tavLst>
                                    </p:anim>
                                    <p:anim calcmode="lin" valueType="num">
                                      <p:cBhvr additive="base">
                                        <p:cTn id="38" dur="500" fill="hold"/>
                                        <p:tgtEl>
                                          <p:spTgt spid="424240"/>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2" presetClass="entr" presetSubtype="4" fill="hold" grpId="0" nodeType="afterEffect">
                                  <p:stCondLst>
                                    <p:cond delay="0"/>
                                  </p:stCondLst>
                                  <p:childTnLst>
                                    <p:set>
                                      <p:cBhvr>
                                        <p:cTn id="41" dur="1" fill="hold">
                                          <p:stCondLst>
                                            <p:cond delay="0"/>
                                          </p:stCondLst>
                                        </p:cTn>
                                        <p:tgtEl>
                                          <p:spTgt spid="424241"/>
                                        </p:tgtEl>
                                        <p:attrNameLst>
                                          <p:attrName>style.visibility</p:attrName>
                                        </p:attrNameLst>
                                      </p:cBhvr>
                                      <p:to>
                                        <p:strVal val="visible"/>
                                      </p:to>
                                    </p:set>
                                    <p:anim calcmode="lin" valueType="num">
                                      <p:cBhvr additive="base">
                                        <p:cTn id="42" dur="500" fill="hold"/>
                                        <p:tgtEl>
                                          <p:spTgt spid="424241"/>
                                        </p:tgtEl>
                                        <p:attrNameLst>
                                          <p:attrName>ppt_x</p:attrName>
                                        </p:attrNameLst>
                                      </p:cBhvr>
                                      <p:tavLst>
                                        <p:tav tm="0">
                                          <p:val>
                                            <p:strVal val="#ppt_x"/>
                                          </p:val>
                                        </p:tav>
                                        <p:tav tm="100000">
                                          <p:val>
                                            <p:strVal val="#ppt_x"/>
                                          </p:val>
                                        </p:tav>
                                      </p:tavLst>
                                    </p:anim>
                                    <p:anim calcmode="lin" valueType="num">
                                      <p:cBhvr additive="base">
                                        <p:cTn id="43" dur="500" fill="hold"/>
                                        <p:tgtEl>
                                          <p:spTgt spid="424241"/>
                                        </p:tgtEl>
                                        <p:attrNameLst>
                                          <p:attrName>ppt_y</p:attrName>
                                        </p:attrNameLst>
                                      </p:cBhvr>
                                      <p:tavLst>
                                        <p:tav tm="0">
                                          <p:val>
                                            <p:strVal val="1+#ppt_h/2"/>
                                          </p:val>
                                        </p:tav>
                                        <p:tav tm="100000">
                                          <p:val>
                                            <p:strVal val="#ppt_y"/>
                                          </p:val>
                                        </p:tav>
                                      </p:tavLst>
                                    </p:anim>
                                  </p:childTnLst>
                                </p:cTn>
                              </p:par>
                            </p:childTnLst>
                          </p:cTn>
                        </p:par>
                        <p:par>
                          <p:cTn id="44" fill="hold">
                            <p:stCondLst>
                              <p:cond delay="1500"/>
                            </p:stCondLst>
                            <p:childTnLst>
                              <p:par>
                                <p:cTn id="45" presetID="2" presetClass="entr" presetSubtype="4" fill="hold" nodeType="afterEffect">
                                  <p:stCondLst>
                                    <p:cond delay="0"/>
                                  </p:stCondLst>
                                  <p:childTnLst>
                                    <p:set>
                                      <p:cBhvr>
                                        <p:cTn id="46" dur="1" fill="hold">
                                          <p:stCondLst>
                                            <p:cond delay="0"/>
                                          </p:stCondLst>
                                        </p:cTn>
                                        <p:tgtEl>
                                          <p:spTgt spid="423958"/>
                                        </p:tgtEl>
                                        <p:attrNameLst>
                                          <p:attrName>style.visibility</p:attrName>
                                        </p:attrNameLst>
                                      </p:cBhvr>
                                      <p:to>
                                        <p:strVal val="visible"/>
                                      </p:to>
                                    </p:set>
                                    <p:anim calcmode="lin" valueType="num">
                                      <p:cBhvr additive="base">
                                        <p:cTn id="47" dur="500" fill="hold"/>
                                        <p:tgtEl>
                                          <p:spTgt spid="423958"/>
                                        </p:tgtEl>
                                        <p:attrNameLst>
                                          <p:attrName>ppt_x</p:attrName>
                                        </p:attrNameLst>
                                      </p:cBhvr>
                                      <p:tavLst>
                                        <p:tav tm="0">
                                          <p:val>
                                            <p:strVal val="#ppt_x"/>
                                          </p:val>
                                        </p:tav>
                                        <p:tav tm="100000">
                                          <p:val>
                                            <p:strVal val="#ppt_x"/>
                                          </p:val>
                                        </p:tav>
                                      </p:tavLst>
                                    </p:anim>
                                    <p:anim calcmode="lin" valueType="num">
                                      <p:cBhvr additive="base">
                                        <p:cTn id="48" dur="500" fill="hold"/>
                                        <p:tgtEl>
                                          <p:spTgt spid="423958"/>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2" presetClass="entr" presetSubtype="4" fill="hold" grpId="0" nodeType="afterEffect">
                                  <p:stCondLst>
                                    <p:cond delay="0"/>
                                  </p:stCondLst>
                                  <p:childTnLst>
                                    <p:set>
                                      <p:cBhvr>
                                        <p:cTn id="51" dur="1" fill="hold">
                                          <p:stCondLst>
                                            <p:cond delay="0"/>
                                          </p:stCondLst>
                                        </p:cTn>
                                        <p:tgtEl>
                                          <p:spTgt spid="424264"/>
                                        </p:tgtEl>
                                        <p:attrNameLst>
                                          <p:attrName>style.visibility</p:attrName>
                                        </p:attrNameLst>
                                      </p:cBhvr>
                                      <p:to>
                                        <p:strVal val="visible"/>
                                      </p:to>
                                    </p:set>
                                    <p:anim calcmode="lin" valueType="num">
                                      <p:cBhvr additive="base">
                                        <p:cTn id="52" dur="500" fill="hold"/>
                                        <p:tgtEl>
                                          <p:spTgt spid="424264"/>
                                        </p:tgtEl>
                                        <p:attrNameLst>
                                          <p:attrName>ppt_x</p:attrName>
                                        </p:attrNameLst>
                                      </p:cBhvr>
                                      <p:tavLst>
                                        <p:tav tm="0">
                                          <p:val>
                                            <p:strVal val="#ppt_x"/>
                                          </p:val>
                                        </p:tav>
                                        <p:tav tm="100000">
                                          <p:val>
                                            <p:strVal val="#ppt_x"/>
                                          </p:val>
                                        </p:tav>
                                      </p:tavLst>
                                    </p:anim>
                                    <p:anim calcmode="lin" valueType="num">
                                      <p:cBhvr additive="base">
                                        <p:cTn id="53" dur="500" fill="hold"/>
                                        <p:tgtEl>
                                          <p:spTgt spid="42426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424193"/>
                                        </p:tgtEl>
                                        <p:attrNameLst>
                                          <p:attrName>style.visibility</p:attrName>
                                        </p:attrNameLst>
                                      </p:cBhvr>
                                      <p:to>
                                        <p:strVal val="visible"/>
                                      </p:to>
                                    </p:set>
                                    <p:anim calcmode="lin" valueType="num">
                                      <p:cBhvr additive="base">
                                        <p:cTn id="57" dur="500" fill="hold"/>
                                        <p:tgtEl>
                                          <p:spTgt spid="424193"/>
                                        </p:tgtEl>
                                        <p:attrNameLst>
                                          <p:attrName>ppt_x</p:attrName>
                                        </p:attrNameLst>
                                      </p:cBhvr>
                                      <p:tavLst>
                                        <p:tav tm="0">
                                          <p:val>
                                            <p:strVal val="#ppt_x"/>
                                          </p:val>
                                        </p:tav>
                                        <p:tav tm="100000">
                                          <p:val>
                                            <p:strVal val="#ppt_x"/>
                                          </p:val>
                                        </p:tav>
                                      </p:tavLst>
                                    </p:anim>
                                    <p:anim calcmode="lin" valueType="num">
                                      <p:cBhvr additive="base">
                                        <p:cTn id="58" dur="500" fill="hold"/>
                                        <p:tgtEl>
                                          <p:spTgt spid="42419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500" fill="hold"/>
                                        <p:tgtEl>
                                          <p:spTgt spid="2"/>
                                        </p:tgtEl>
                                        <p:attrNameLst>
                                          <p:attrName>ppt_x</p:attrName>
                                        </p:attrNameLst>
                                      </p:cBhvr>
                                      <p:tavLst>
                                        <p:tav tm="0">
                                          <p:val>
                                            <p:strVal val="#ppt_x"/>
                                          </p:val>
                                        </p:tav>
                                        <p:tav tm="100000">
                                          <p:val>
                                            <p:strVal val="#ppt_x"/>
                                          </p:val>
                                        </p:tav>
                                      </p:tavLst>
                                    </p:anim>
                                    <p:anim calcmode="lin" valueType="num">
                                      <p:cBhvr additive="base">
                                        <p:cTn id="6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424287"/>
                                        </p:tgtEl>
                                        <p:attrNameLst>
                                          <p:attrName>style.visibility</p:attrName>
                                        </p:attrNameLst>
                                      </p:cBhvr>
                                      <p:to>
                                        <p:strVal val="visible"/>
                                      </p:to>
                                    </p:set>
                                    <p:anim calcmode="lin" valueType="num">
                                      <p:cBhvr additive="base">
                                        <p:cTn id="69" dur="500" fill="hold"/>
                                        <p:tgtEl>
                                          <p:spTgt spid="424287"/>
                                        </p:tgtEl>
                                        <p:attrNameLst>
                                          <p:attrName>ppt_x</p:attrName>
                                        </p:attrNameLst>
                                      </p:cBhvr>
                                      <p:tavLst>
                                        <p:tav tm="0">
                                          <p:val>
                                            <p:strVal val="#ppt_x"/>
                                          </p:val>
                                        </p:tav>
                                        <p:tav tm="100000">
                                          <p:val>
                                            <p:strVal val="#ppt_x"/>
                                          </p:val>
                                        </p:tav>
                                      </p:tavLst>
                                    </p:anim>
                                    <p:anim calcmode="lin" valueType="num">
                                      <p:cBhvr additive="base">
                                        <p:cTn id="70" dur="500" fill="hold"/>
                                        <p:tgtEl>
                                          <p:spTgt spid="424287"/>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 presetClass="entr" presetSubtype="4" fill="hold" nodeType="afterEffect">
                                  <p:stCondLst>
                                    <p:cond delay="0"/>
                                  </p:stCondLst>
                                  <p:childTnLst>
                                    <p:set>
                                      <p:cBhvr>
                                        <p:cTn id="73" dur="1" fill="hold">
                                          <p:stCondLst>
                                            <p:cond delay="0"/>
                                          </p:stCondLst>
                                        </p:cTn>
                                        <p:tgtEl>
                                          <p:spTgt spid="424203"/>
                                        </p:tgtEl>
                                        <p:attrNameLst>
                                          <p:attrName>style.visibility</p:attrName>
                                        </p:attrNameLst>
                                      </p:cBhvr>
                                      <p:to>
                                        <p:strVal val="visible"/>
                                      </p:to>
                                    </p:set>
                                    <p:anim calcmode="lin" valueType="num">
                                      <p:cBhvr additive="base">
                                        <p:cTn id="74" dur="500" fill="hold"/>
                                        <p:tgtEl>
                                          <p:spTgt spid="424203"/>
                                        </p:tgtEl>
                                        <p:attrNameLst>
                                          <p:attrName>ppt_x</p:attrName>
                                        </p:attrNameLst>
                                      </p:cBhvr>
                                      <p:tavLst>
                                        <p:tav tm="0">
                                          <p:val>
                                            <p:strVal val="#ppt_x"/>
                                          </p:val>
                                        </p:tav>
                                        <p:tav tm="100000">
                                          <p:val>
                                            <p:strVal val="#ppt_x"/>
                                          </p:val>
                                        </p:tav>
                                      </p:tavLst>
                                    </p:anim>
                                    <p:anim calcmode="lin" valueType="num">
                                      <p:cBhvr additive="base">
                                        <p:cTn id="75" dur="500" fill="hold"/>
                                        <p:tgtEl>
                                          <p:spTgt spid="424203"/>
                                        </p:tgtEl>
                                        <p:attrNameLst>
                                          <p:attrName>ppt_y</p:attrName>
                                        </p:attrNameLst>
                                      </p:cBhvr>
                                      <p:tavLst>
                                        <p:tav tm="0">
                                          <p:val>
                                            <p:strVal val="1+#ppt_h/2"/>
                                          </p:val>
                                        </p:tav>
                                        <p:tav tm="100000">
                                          <p:val>
                                            <p:strVal val="#ppt_y"/>
                                          </p:val>
                                        </p:tav>
                                      </p:tavLst>
                                    </p:anim>
                                  </p:childTnLst>
                                </p:cTn>
                              </p:par>
                            </p:childTnLst>
                          </p:cTn>
                        </p:par>
                        <p:par>
                          <p:cTn id="76" fill="hold">
                            <p:stCondLst>
                              <p:cond delay="1000"/>
                            </p:stCondLst>
                            <p:childTnLst>
                              <p:par>
                                <p:cTn id="77" presetID="2" presetClass="entr" presetSubtype="4" fill="hold" nodeType="afterEffect">
                                  <p:stCondLst>
                                    <p:cond delay="0"/>
                                  </p:stCondLst>
                                  <p:childTnLst>
                                    <p:set>
                                      <p:cBhvr>
                                        <p:cTn id="78" dur="1" fill="hold">
                                          <p:stCondLst>
                                            <p:cond delay="0"/>
                                          </p:stCondLst>
                                        </p:cTn>
                                        <p:tgtEl>
                                          <p:spTgt spid="424206"/>
                                        </p:tgtEl>
                                        <p:attrNameLst>
                                          <p:attrName>style.visibility</p:attrName>
                                        </p:attrNameLst>
                                      </p:cBhvr>
                                      <p:to>
                                        <p:strVal val="visible"/>
                                      </p:to>
                                    </p:set>
                                    <p:anim calcmode="lin" valueType="num">
                                      <p:cBhvr additive="base">
                                        <p:cTn id="79" dur="500" fill="hold"/>
                                        <p:tgtEl>
                                          <p:spTgt spid="424206"/>
                                        </p:tgtEl>
                                        <p:attrNameLst>
                                          <p:attrName>ppt_x</p:attrName>
                                        </p:attrNameLst>
                                      </p:cBhvr>
                                      <p:tavLst>
                                        <p:tav tm="0">
                                          <p:val>
                                            <p:strVal val="#ppt_x"/>
                                          </p:val>
                                        </p:tav>
                                        <p:tav tm="100000">
                                          <p:val>
                                            <p:strVal val="#ppt_x"/>
                                          </p:val>
                                        </p:tav>
                                      </p:tavLst>
                                    </p:anim>
                                    <p:anim calcmode="lin" valueType="num">
                                      <p:cBhvr additive="base">
                                        <p:cTn id="80" dur="500" fill="hold"/>
                                        <p:tgtEl>
                                          <p:spTgt spid="424206"/>
                                        </p:tgtEl>
                                        <p:attrNameLst>
                                          <p:attrName>ppt_y</p:attrName>
                                        </p:attrNameLst>
                                      </p:cBhvr>
                                      <p:tavLst>
                                        <p:tav tm="0">
                                          <p:val>
                                            <p:strVal val="1+#ppt_h/2"/>
                                          </p:val>
                                        </p:tav>
                                        <p:tav tm="100000">
                                          <p:val>
                                            <p:strVal val="#ppt_y"/>
                                          </p:val>
                                        </p:tav>
                                      </p:tavLst>
                                    </p:anim>
                                  </p:childTnLst>
                                </p:cTn>
                              </p:par>
                            </p:childTnLst>
                          </p:cTn>
                        </p:par>
                        <p:par>
                          <p:cTn id="81" fill="hold">
                            <p:stCondLst>
                              <p:cond delay="1500"/>
                            </p:stCondLst>
                            <p:childTnLst>
                              <p:par>
                                <p:cTn id="82" presetID="2" presetClass="entr" presetSubtype="4" fill="hold" grpId="0" nodeType="afterEffect">
                                  <p:stCondLst>
                                    <p:cond delay="0"/>
                                  </p:stCondLst>
                                  <p:childTnLst>
                                    <p:set>
                                      <p:cBhvr>
                                        <p:cTn id="83" dur="1" fill="hold">
                                          <p:stCondLst>
                                            <p:cond delay="0"/>
                                          </p:stCondLst>
                                        </p:cTn>
                                        <p:tgtEl>
                                          <p:spTgt spid="424302"/>
                                        </p:tgtEl>
                                        <p:attrNameLst>
                                          <p:attrName>style.visibility</p:attrName>
                                        </p:attrNameLst>
                                      </p:cBhvr>
                                      <p:to>
                                        <p:strVal val="visible"/>
                                      </p:to>
                                    </p:set>
                                    <p:anim calcmode="lin" valueType="num">
                                      <p:cBhvr additive="base">
                                        <p:cTn id="84" dur="500" fill="hold"/>
                                        <p:tgtEl>
                                          <p:spTgt spid="424302"/>
                                        </p:tgtEl>
                                        <p:attrNameLst>
                                          <p:attrName>ppt_x</p:attrName>
                                        </p:attrNameLst>
                                      </p:cBhvr>
                                      <p:tavLst>
                                        <p:tav tm="0">
                                          <p:val>
                                            <p:strVal val="#ppt_x"/>
                                          </p:val>
                                        </p:tav>
                                        <p:tav tm="100000">
                                          <p:val>
                                            <p:strVal val="#ppt_x"/>
                                          </p:val>
                                        </p:tav>
                                      </p:tavLst>
                                    </p:anim>
                                    <p:anim calcmode="lin" valueType="num">
                                      <p:cBhvr additive="base">
                                        <p:cTn id="85" dur="500" fill="hold"/>
                                        <p:tgtEl>
                                          <p:spTgt spid="424302"/>
                                        </p:tgtEl>
                                        <p:attrNameLst>
                                          <p:attrName>ppt_y</p:attrName>
                                        </p:attrNameLst>
                                      </p:cBhvr>
                                      <p:tavLst>
                                        <p:tav tm="0">
                                          <p:val>
                                            <p:strVal val="1+#ppt_h/2"/>
                                          </p:val>
                                        </p:tav>
                                        <p:tav tm="100000">
                                          <p:val>
                                            <p:strVal val="#ppt_y"/>
                                          </p:val>
                                        </p:tav>
                                      </p:tavLst>
                                    </p:anim>
                                  </p:childTnLst>
                                </p:cTn>
                              </p:par>
                            </p:childTnLst>
                          </p:cTn>
                        </p:par>
                        <p:par>
                          <p:cTn id="86" fill="hold">
                            <p:stCondLst>
                              <p:cond delay="2000"/>
                            </p:stCondLst>
                            <p:childTnLst>
                              <p:par>
                                <p:cTn id="87" presetID="2" presetClass="entr" presetSubtype="4" fill="hold" nodeType="afterEffect">
                                  <p:stCondLst>
                                    <p:cond delay="0"/>
                                  </p:stCondLst>
                                  <p:childTnLst>
                                    <p:set>
                                      <p:cBhvr>
                                        <p:cTn id="88" dur="1" fill="hold">
                                          <p:stCondLst>
                                            <p:cond delay="0"/>
                                          </p:stCondLst>
                                        </p:cTn>
                                        <p:tgtEl>
                                          <p:spTgt spid="424209"/>
                                        </p:tgtEl>
                                        <p:attrNameLst>
                                          <p:attrName>style.visibility</p:attrName>
                                        </p:attrNameLst>
                                      </p:cBhvr>
                                      <p:to>
                                        <p:strVal val="visible"/>
                                      </p:to>
                                    </p:set>
                                    <p:anim calcmode="lin" valueType="num">
                                      <p:cBhvr additive="base">
                                        <p:cTn id="89" dur="500" fill="hold"/>
                                        <p:tgtEl>
                                          <p:spTgt spid="424209"/>
                                        </p:tgtEl>
                                        <p:attrNameLst>
                                          <p:attrName>ppt_x</p:attrName>
                                        </p:attrNameLst>
                                      </p:cBhvr>
                                      <p:tavLst>
                                        <p:tav tm="0">
                                          <p:val>
                                            <p:strVal val="#ppt_x"/>
                                          </p:val>
                                        </p:tav>
                                        <p:tav tm="100000">
                                          <p:val>
                                            <p:strVal val="#ppt_x"/>
                                          </p:val>
                                        </p:tav>
                                      </p:tavLst>
                                    </p:anim>
                                    <p:anim calcmode="lin" valueType="num">
                                      <p:cBhvr additive="base">
                                        <p:cTn id="90" dur="500" fill="hold"/>
                                        <p:tgtEl>
                                          <p:spTgt spid="424209"/>
                                        </p:tgtEl>
                                        <p:attrNameLst>
                                          <p:attrName>ppt_y</p:attrName>
                                        </p:attrNameLst>
                                      </p:cBhvr>
                                      <p:tavLst>
                                        <p:tav tm="0">
                                          <p:val>
                                            <p:strVal val="1+#ppt_h/2"/>
                                          </p:val>
                                        </p:tav>
                                        <p:tav tm="100000">
                                          <p:val>
                                            <p:strVal val="#ppt_y"/>
                                          </p:val>
                                        </p:tav>
                                      </p:tavLst>
                                    </p:anim>
                                  </p:childTnLst>
                                </p:cTn>
                              </p:par>
                            </p:childTnLst>
                          </p:cTn>
                        </p:par>
                        <p:par>
                          <p:cTn id="91" fill="hold">
                            <p:stCondLst>
                              <p:cond delay="2500"/>
                            </p:stCondLst>
                            <p:childTnLst>
                              <p:par>
                                <p:cTn id="92" presetID="2" presetClass="entr" presetSubtype="4" fill="hold" grpId="0" nodeType="afterEffect">
                                  <p:stCondLst>
                                    <p:cond delay="0"/>
                                  </p:stCondLst>
                                  <p:childTnLst>
                                    <p:set>
                                      <p:cBhvr>
                                        <p:cTn id="93" dur="1" fill="hold">
                                          <p:stCondLst>
                                            <p:cond delay="0"/>
                                          </p:stCondLst>
                                        </p:cTn>
                                        <p:tgtEl>
                                          <p:spTgt spid="424310"/>
                                        </p:tgtEl>
                                        <p:attrNameLst>
                                          <p:attrName>style.visibility</p:attrName>
                                        </p:attrNameLst>
                                      </p:cBhvr>
                                      <p:to>
                                        <p:strVal val="visible"/>
                                      </p:to>
                                    </p:set>
                                    <p:anim calcmode="lin" valueType="num">
                                      <p:cBhvr additive="base">
                                        <p:cTn id="94" dur="500" fill="hold"/>
                                        <p:tgtEl>
                                          <p:spTgt spid="424310"/>
                                        </p:tgtEl>
                                        <p:attrNameLst>
                                          <p:attrName>ppt_x</p:attrName>
                                        </p:attrNameLst>
                                      </p:cBhvr>
                                      <p:tavLst>
                                        <p:tav tm="0">
                                          <p:val>
                                            <p:strVal val="#ppt_x"/>
                                          </p:val>
                                        </p:tav>
                                        <p:tav tm="100000">
                                          <p:val>
                                            <p:strVal val="#ppt_x"/>
                                          </p:val>
                                        </p:tav>
                                      </p:tavLst>
                                    </p:anim>
                                    <p:anim calcmode="lin" valueType="num">
                                      <p:cBhvr additive="base">
                                        <p:cTn id="95" dur="500" fill="hold"/>
                                        <p:tgtEl>
                                          <p:spTgt spid="424310"/>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424312"/>
                                        </p:tgtEl>
                                        <p:attrNameLst>
                                          <p:attrName>style.visibility</p:attrName>
                                        </p:attrNameLst>
                                      </p:cBhvr>
                                      <p:to>
                                        <p:strVal val="visible"/>
                                      </p:to>
                                    </p:set>
                                    <p:anim calcmode="lin" valueType="num">
                                      <p:cBhvr additive="base">
                                        <p:cTn id="100" dur="500" fill="hold"/>
                                        <p:tgtEl>
                                          <p:spTgt spid="424312"/>
                                        </p:tgtEl>
                                        <p:attrNameLst>
                                          <p:attrName>ppt_x</p:attrName>
                                        </p:attrNameLst>
                                      </p:cBhvr>
                                      <p:tavLst>
                                        <p:tav tm="0">
                                          <p:val>
                                            <p:strVal val="#ppt_x"/>
                                          </p:val>
                                        </p:tav>
                                        <p:tav tm="100000">
                                          <p:val>
                                            <p:strVal val="#ppt_x"/>
                                          </p:val>
                                        </p:tav>
                                      </p:tavLst>
                                    </p:anim>
                                    <p:anim calcmode="lin" valueType="num">
                                      <p:cBhvr additive="base">
                                        <p:cTn id="101" dur="500" fill="hold"/>
                                        <p:tgtEl>
                                          <p:spTgt spid="4243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943" grpId="0"/>
      <p:bldP spid="423959" grpId="0"/>
      <p:bldP spid="424213" grpId="0" animBg="1"/>
      <p:bldP spid="424240" grpId="0" animBg="1"/>
      <p:bldP spid="424241" grpId="0" animBg="1"/>
      <p:bldP spid="424264" grpId="0" animBg="1"/>
      <p:bldP spid="424287" grpId="0" animBg="1"/>
      <p:bldP spid="424302" grpId="0" animBg="1"/>
      <p:bldP spid="424310" grpId="0" animBg="1"/>
      <p:bldP spid="4243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	FSK</a:t>
            </a:r>
            <a:r>
              <a:rPr lang="zh-CN" altLang="en-US" sz="4000" b="1" smtClean="0">
                <a:solidFill>
                  <a:schemeClr val="bg2"/>
                </a:solidFill>
                <a:latin typeface="黑体" pitchFamily="49" charset="-122"/>
                <a:ea typeface="黑体" pitchFamily="49" charset="-122"/>
              </a:rPr>
              <a:t>）</a:t>
            </a:r>
          </a:p>
        </p:txBody>
      </p:sp>
      <p:sp>
        <p:nvSpPr>
          <p:cNvPr id="13315" name="灯片编号占位符 5"/>
          <p:cNvSpPr>
            <a:spLocks noGrp="1"/>
          </p:cNvSpPr>
          <p:nvPr>
            <p:ph type="sldNum" sz="quarter" idx="12"/>
          </p:nvPr>
        </p:nvSpPr>
        <p:spPr>
          <a:noFill/>
        </p:spPr>
        <p:txBody>
          <a:bodyPr/>
          <a:lstStyle/>
          <a:p>
            <a:fld id="{72D4A129-0204-4413-A2AE-5F48090072A1}" type="slidenum">
              <a:rPr lang="en-US" altLang="zh-CN" smtClean="0"/>
              <a:pPr/>
              <a:t>26</a:t>
            </a:fld>
            <a:endParaRPr lang="en-US" altLang="zh-CN" smtClean="0"/>
          </a:p>
        </p:txBody>
      </p:sp>
      <p:sp>
        <p:nvSpPr>
          <p:cNvPr id="13317"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13318"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5.2.1  </a:t>
            </a:r>
            <a:r>
              <a:rPr kumimoji="1" lang="zh-CN" altLang="en-US" sz="3200" b="1">
                <a:solidFill>
                  <a:srgbClr val="0033CC"/>
                </a:solidFill>
                <a:latin typeface="Times New Roman" pitchFamily="18" charset="0"/>
                <a:ea typeface="黑体" pitchFamily="49" charset="-122"/>
              </a:rPr>
              <a:t>基本原理</a:t>
            </a:r>
          </a:p>
        </p:txBody>
      </p:sp>
      <p:sp>
        <p:nvSpPr>
          <p:cNvPr id="13319" name="Text Box 5"/>
          <p:cNvSpPr txBox="1">
            <a:spLocks noChangeArrowheads="1"/>
          </p:cNvSpPr>
          <p:nvPr/>
        </p:nvSpPr>
        <p:spPr bwMode="auto">
          <a:xfrm>
            <a:off x="914400" y="2349500"/>
            <a:ext cx="8229600" cy="592213"/>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en-US" sz="2400" u="sng" dirty="0"/>
              <a:t>◆</a:t>
            </a:r>
            <a:r>
              <a:rPr kumimoji="1" lang="en-US" altLang="zh-CN" sz="2400" u="sng" dirty="0"/>
              <a:t> </a:t>
            </a:r>
            <a:r>
              <a:rPr kumimoji="1" lang="en-US" altLang="zh-CN" sz="2800" u="sng" dirty="0">
                <a:solidFill>
                  <a:schemeClr val="tx1"/>
                </a:solidFill>
                <a:latin typeface="Times New Roman" pitchFamily="18" charset="0"/>
                <a:ea typeface="黑体" pitchFamily="49" charset="-122"/>
              </a:rPr>
              <a:t>2FSK</a:t>
            </a:r>
            <a:r>
              <a:rPr kumimoji="1" lang="zh-CN" altLang="en-US" sz="2800" u="sng" dirty="0">
                <a:solidFill>
                  <a:schemeClr val="tx1"/>
                </a:solidFill>
                <a:latin typeface="Times New Roman" pitchFamily="18" charset="0"/>
                <a:ea typeface="黑体" pitchFamily="49" charset="-122"/>
              </a:rPr>
              <a:t>表达式</a:t>
            </a:r>
          </a:p>
        </p:txBody>
      </p:sp>
      <p:sp>
        <p:nvSpPr>
          <p:cNvPr id="13320" name="Rectangle 6"/>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zh-CN" altLang="en-US" sz="3600">
                <a:latin typeface="隶书" pitchFamily="49" charset="-122"/>
                <a:ea typeface="隶书" pitchFamily="49" charset="-122"/>
              </a:rPr>
              <a:t>调制的基本原理</a:t>
            </a:r>
          </a:p>
        </p:txBody>
      </p:sp>
      <p:sp>
        <p:nvSpPr>
          <p:cNvPr id="13321" name="Rectangle 206"/>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3314" name="Object 205"/>
          <p:cNvGraphicFramePr>
            <a:graphicFrameLocks noChangeAspect="1"/>
          </p:cNvGraphicFramePr>
          <p:nvPr/>
        </p:nvGraphicFramePr>
        <p:xfrm>
          <a:off x="428596" y="3213100"/>
          <a:ext cx="8393112" cy="2619375"/>
        </p:xfrm>
        <a:graphic>
          <a:graphicData uri="http://schemas.openxmlformats.org/presentationml/2006/ole">
            <p:oleObj spid="_x0000_s13314" name="公式" r:id="rId4" imgW="2247840" imgH="711000" progId="Equation.3">
              <p:embed/>
            </p:oleObj>
          </a:graphicData>
        </a:graphic>
      </p:graphicFrame>
      <p:cxnSp>
        <p:nvCxnSpPr>
          <p:cNvPr id="11" name="直接连接符 10"/>
          <p:cNvCxnSpPr/>
          <p:nvPr/>
        </p:nvCxnSpPr>
        <p:spPr bwMode="auto">
          <a:xfrm>
            <a:off x="285752" y="5857892"/>
            <a:ext cx="8572528" cy="1588"/>
          </a:xfrm>
          <a:prstGeom prst="line">
            <a:avLst/>
          </a:prstGeom>
          <a:solidFill>
            <a:schemeClr val="accent1"/>
          </a:solidFill>
          <a:ln w="63500" cap="flat" cmpd="tri" algn="ctr">
            <a:solidFill>
              <a:srgbClr val="FF0000"/>
            </a:solidFill>
            <a:prstDash val="solid"/>
            <a:round/>
            <a:headEnd type="none" w="med" len="med"/>
            <a:tailEnd type="none" w="med" len="med"/>
          </a:ln>
          <a:effectLst/>
        </p:spPr>
      </p:cxn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2FSK</a:t>
            </a:r>
            <a:r>
              <a:rPr lang="zh-CN" altLang="en-US" sz="4000" b="1" smtClean="0">
                <a:solidFill>
                  <a:schemeClr val="bg2"/>
                </a:solidFill>
                <a:latin typeface="黑体" pitchFamily="49" charset="-122"/>
                <a:ea typeface="黑体" pitchFamily="49" charset="-122"/>
              </a:rPr>
              <a:t>）</a:t>
            </a:r>
          </a:p>
        </p:txBody>
      </p:sp>
      <p:sp>
        <p:nvSpPr>
          <p:cNvPr id="61442" name="灯片编号占位符 5"/>
          <p:cNvSpPr>
            <a:spLocks noGrp="1"/>
          </p:cNvSpPr>
          <p:nvPr>
            <p:ph type="sldNum" sz="quarter" idx="12"/>
          </p:nvPr>
        </p:nvSpPr>
        <p:spPr>
          <a:noFill/>
        </p:spPr>
        <p:txBody>
          <a:bodyPr/>
          <a:lstStyle/>
          <a:p>
            <a:fld id="{F7284EBF-EDCF-4E5D-941D-0E9083DD195B}" type="slidenum">
              <a:rPr lang="en-US" altLang="zh-CN" smtClean="0"/>
              <a:pPr/>
              <a:t>27</a:t>
            </a:fld>
            <a:endParaRPr lang="en-US" altLang="zh-CN" smtClean="0"/>
          </a:p>
        </p:txBody>
      </p:sp>
      <p:sp>
        <p:nvSpPr>
          <p:cNvPr id="61444"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144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5.2.1  </a:t>
            </a:r>
            <a:r>
              <a:rPr kumimoji="1" lang="zh-CN" altLang="en-US" sz="3200" b="1">
                <a:solidFill>
                  <a:srgbClr val="0033CC"/>
                </a:solidFill>
                <a:latin typeface="Times New Roman" pitchFamily="18" charset="0"/>
                <a:ea typeface="黑体" pitchFamily="49" charset="-122"/>
              </a:rPr>
              <a:t>基本原理</a:t>
            </a:r>
          </a:p>
        </p:txBody>
      </p:sp>
      <p:sp>
        <p:nvSpPr>
          <p:cNvPr id="61446"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u="sng" dirty="0">
                <a:latin typeface="Times New Roman" pitchFamily="18" charset="0"/>
                <a:ea typeface="隶书" pitchFamily="49" charset="-122"/>
              </a:rPr>
              <a:t>2</a:t>
            </a:r>
            <a:r>
              <a:rPr kumimoji="1" lang="zh-CN" altLang="en-US" sz="3600" b="1" u="sng" dirty="0">
                <a:latin typeface="隶书" pitchFamily="49" charset="-122"/>
                <a:ea typeface="隶书" pitchFamily="49" charset="-122"/>
              </a:rPr>
              <a:t>、</a:t>
            </a:r>
            <a:r>
              <a:rPr kumimoji="1" lang="zh-CN" altLang="en-US" sz="3600" u="sng" dirty="0">
                <a:latin typeface="隶书" pitchFamily="49" charset="-122"/>
                <a:ea typeface="隶书" pitchFamily="49" charset="-122"/>
              </a:rPr>
              <a:t>产生方法</a:t>
            </a:r>
          </a:p>
        </p:txBody>
      </p:sp>
      <p:sp>
        <p:nvSpPr>
          <p:cNvPr id="61447" name="Rectangle 6"/>
          <p:cNvSpPr>
            <a:spLocks noChangeArrowheads="1"/>
          </p:cNvSpPr>
          <p:nvPr/>
        </p:nvSpPr>
        <p:spPr bwMode="auto">
          <a:xfrm>
            <a:off x="0" y="2492375"/>
            <a:ext cx="2839239" cy="616323"/>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调频法</a:t>
            </a:r>
          </a:p>
        </p:txBody>
      </p:sp>
      <p:sp>
        <p:nvSpPr>
          <p:cNvPr id="61448" name="Rectangle 7"/>
          <p:cNvSpPr>
            <a:spLocks noChangeArrowheads="1"/>
          </p:cNvSpPr>
          <p:nvPr/>
        </p:nvSpPr>
        <p:spPr bwMode="auto">
          <a:xfrm>
            <a:off x="0" y="3141663"/>
            <a:ext cx="3560590" cy="616323"/>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开关电路法</a:t>
            </a:r>
          </a:p>
        </p:txBody>
      </p:sp>
      <p:pic>
        <p:nvPicPr>
          <p:cNvPr id="61449" name="Picture 79"/>
          <p:cNvPicPr>
            <a:picLocks noChangeAspect="1" noChangeArrowheads="1"/>
          </p:cNvPicPr>
          <p:nvPr/>
        </p:nvPicPr>
        <p:blipFill>
          <a:blip r:embed="rId3"/>
          <a:srcRect/>
          <a:stretch>
            <a:fillRect/>
          </a:stretch>
        </p:blipFill>
        <p:spPr bwMode="auto">
          <a:xfrm>
            <a:off x="539750" y="4149725"/>
            <a:ext cx="3384550" cy="1274763"/>
          </a:xfrm>
          <a:prstGeom prst="rect">
            <a:avLst/>
          </a:prstGeom>
          <a:noFill/>
          <a:ln w="9525">
            <a:noFill/>
            <a:miter lim="800000"/>
            <a:headEnd/>
            <a:tailEnd/>
          </a:ln>
        </p:spPr>
      </p:pic>
      <p:pic>
        <p:nvPicPr>
          <p:cNvPr id="61450" name="Picture 80"/>
          <p:cNvPicPr>
            <a:picLocks noChangeAspect="1" noChangeArrowheads="1"/>
          </p:cNvPicPr>
          <p:nvPr/>
        </p:nvPicPr>
        <p:blipFill>
          <a:blip r:embed="rId4"/>
          <a:srcRect/>
          <a:stretch>
            <a:fillRect/>
          </a:stretch>
        </p:blipFill>
        <p:spPr bwMode="auto">
          <a:xfrm>
            <a:off x="4427538" y="3860800"/>
            <a:ext cx="3671887" cy="1960563"/>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2FSK</a:t>
            </a:r>
            <a:r>
              <a:rPr lang="zh-CN" altLang="en-US" sz="4000" b="1" smtClean="0">
                <a:solidFill>
                  <a:schemeClr val="bg2"/>
                </a:solidFill>
                <a:latin typeface="黑体" pitchFamily="49" charset="-122"/>
                <a:ea typeface="黑体" pitchFamily="49" charset="-122"/>
              </a:rPr>
              <a:t>）</a:t>
            </a:r>
          </a:p>
        </p:txBody>
      </p:sp>
      <p:sp>
        <p:nvSpPr>
          <p:cNvPr id="14339" name="灯片编号占位符 5"/>
          <p:cNvSpPr>
            <a:spLocks noGrp="1"/>
          </p:cNvSpPr>
          <p:nvPr>
            <p:ph type="sldNum" sz="quarter" idx="12"/>
          </p:nvPr>
        </p:nvSpPr>
        <p:spPr>
          <a:noFill/>
        </p:spPr>
        <p:txBody>
          <a:bodyPr/>
          <a:lstStyle/>
          <a:p>
            <a:fld id="{1148F04B-D472-4331-9EDF-F6D1A89844A9}" type="slidenum">
              <a:rPr lang="en-US" altLang="zh-CN" smtClean="0"/>
              <a:pPr/>
              <a:t>28</a:t>
            </a:fld>
            <a:endParaRPr lang="en-US" altLang="zh-CN" smtClean="0"/>
          </a:p>
        </p:txBody>
      </p:sp>
      <p:sp>
        <p:nvSpPr>
          <p:cNvPr id="14341"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14342"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5.2.1  </a:t>
            </a:r>
            <a:r>
              <a:rPr kumimoji="1" lang="zh-CN" altLang="en-US" sz="3200" b="1">
                <a:solidFill>
                  <a:srgbClr val="0033CC"/>
                </a:solidFill>
                <a:latin typeface="Times New Roman" pitchFamily="18" charset="0"/>
                <a:ea typeface="黑体" pitchFamily="49" charset="-122"/>
              </a:rPr>
              <a:t>基本原理</a:t>
            </a:r>
          </a:p>
        </p:txBody>
      </p:sp>
      <p:sp>
        <p:nvSpPr>
          <p:cNvPr id="14343" name="Rectangle 5"/>
          <p:cNvSpPr>
            <a:spLocks noChangeArrowheads="1"/>
          </p:cNvSpPr>
          <p:nvPr/>
        </p:nvSpPr>
        <p:spPr bwMode="auto">
          <a:xfrm>
            <a:off x="323850" y="1989138"/>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3</a:t>
            </a:r>
            <a:r>
              <a:rPr kumimoji="1" lang="zh-CN" altLang="en-US" sz="3600" b="1" dirty="0">
                <a:latin typeface="隶书" pitchFamily="49" charset="-122"/>
                <a:ea typeface="隶书" pitchFamily="49" charset="-122"/>
              </a:rPr>
              <a:t>、</a:t>
            </a:r>
            <a:r>
              <a:rPr kumimoji="1" lang="en-US" altLang="zh-CN" sz="3600" u="sng" dirty="0">
                <a:latin typeface="Times New Roman" pitchFamily="18" charset="0"/>
                <a:ea typeface="隶书" pitchFamily="49" charset="-122"/>
              </a:rPr>
              <a:t>2FSK</a:t>
            </a:r>
            <a:r>
              <a:rPr kumimoji="1" lang="zh-CN" altLang="en-US" sz="3600" u="sng" dirty="0">
                <a:latin typeface="隶书" pitchFamily="49" charset="-122"/>
                <a:ea typeface="隶书" pitchFamily="49" charset="-122"/>
              </a:rPr>
              <a:t>信号解调方法</a:t>
            </a:r>
          </a:p>
        </p:txBody>
      </p:sp>
      <p:sp>
        <p:nvSpPr>
          <p:cNvPr id="14344" name="Rectangle 6"/>
          <p:cNvSpPr>
            <a:spLocks noChangeArrowheads="1"/>
          </p:cNvSpPr>
          <p:nvPr/>
        </p:nvSpPr>
        <p:spPr bwMode="auto">
          <a:xfrm>
            <a:off x="-757238" y="2636838"/>
            <a:ext cx="7273145" cy="616323"/>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相干解调法－ 利用载波相位信息：</a:t>
            </a:r>
          </a:p>
        </p:txBody>
      </p:sp>
      <p:sp>
        <p:nvSpPr>
          <p:cNvPr id="14345" name="Rectangle 11"/>
          <p:cNvSpPr>
            <a:spLocks noChangeArrowheads="1"/>
          </p:cNvSpPr>
          <p:nvPr/>
        </p:nvSpPr>
        <p:spPr bwMode="auto">
          <a:xfrm>
            <a:off x="0" y="2757488"/>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4338" name="Object 10"/>
          <p:cNvGraphicFramePr>
            <a:graphicFrameLocks noChangeAspect="1"/>
          </p:cNvGraphicFramePr>
          <p:nvPr/>
        </p:nvGraphicFramePr>
        <p:xfrm>
          <a:off x="971550" y="3573463"/>
          <a:ext cx="7345363" cy="2403475"/>
        </p:xfrm>
        <a:graphic>
          <a:graphicData uri="http://schemas.openxmlformats.org/presentationml/2006/ole">
            <p:oleObj spid="_x0000_s14338" name="Visio" r:id="rId4" imgW="5658725" imgH="1846873" progId="">
              <p:embed/>
            </p:oleObj>
          </a:graphicData>
        </a:graphic>
      </p:graphicFrame>
    </p:spTree>
  </p:cSld>
  <p:clrMapOvr>
    <a:masterClrMapping/>
  </p:clrMapOvr>
  <p:transition spd="med">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2FSK</a:t>
            </a:r>
            <a:r>
              <a:rPr lang="zh-CN" altLang="en-US" sz="4000" b="1" smtClean="0">
                <a:solidFill>
                  <a:schemeClr val="bg2"/>
                </a:solidFill>
                <a:latin typeface="黑体" pitchFamily="49" charset="-122"/>
                <a:ea typeface="黑体" pitchFamily="49" charset="-122"/>
              </a:rPr>
              <a:t>）</a:t>
            </a:r>
          </a:p>
        </p:txBody>
      </p:sp>
      <p:sp>
        <p:nvSpPr>
          <p:cNvPr id="15363" name="灯片编号占位符 5"/>
          <p:cNvSpPr>
            <a:spLocks noGrp="1"/>
          </p:cNvSpPr>
          <p:nvPr>
            <p:ph type="sldNum" sz="quarter" idx="12"/>
          </p:nvPr>
        </p:nvSpPr>
        <p:spPr>
          <a:noFill/>
        </p:spPr>
        <p:txBody>
          <a:bodyPr/>
          <a:lstStyle/>
          <a:p>
            <a:fld id="{C7D9C49E-A82F-4133-AF52-2FA8681F5F59}" type="slidenum">
              <a:rPr lang="en-US" altLang="zh-CN" smtClean="0"/>
              <a:pPr/>
              <a:t>29</a:t>
            </a:fld>
            <a:endParaRPr lang="en-US" altLang="zh-CN" smtClean="0"/>
          </a:p>
        </p:txBody>
      </p:sp>
      <p:sp>
        <p:nvSpPr>
          <p:cNvPr id="1536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5.2.1  </a:t>
            </a:r>
            <a:r>
              <a:rPr kumimoji="1" lang="zh-CN" altLang="en-US" sz="3200" b="1">
                <a:solidFill>
                  <a:srgbClr val="0033CC"/>
                </a:solidFill>
                <a:latin typeface="Times New Roman" pitchFamily="18" charset="0"/>
                <a:ea typeface="黑体" pitchFamily="49" charset="-122"/>
              </a:rPr>
              <a:t>基本原理</a:t>
            </a:r>
          </a:p>
        </p:txBody>
      </p:sp>
      <p:sp>
        <p:nvSpPr>
          <p:cNvPr id="15366" name="Rectangle 5"/>
          <p:cNvSpPr>
            <a:spLocks noChangeArrowheads="1"/>
          </p:cNvSpPr>
          <p:nvPr/>
        </p:nvSpPr>
        <p:spPr bwMode="auto">
          <a:xfrm>
            <a:off x="323850" y="1989138"/>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3</a:t>
            </a:r>
            <a:r>
              <a:rPr kumimoji="1" lang="zh-CN" altLang="en-US" sz="3600" b="1">
                <a:latin typeface="隶书" pitchFamily="49" charset="-122"/>
                <a:ea typeface="隶书" pitchFamily="49" charset="-122"/>
              </a:rPr>
              <a:t>、</a:t>
            </a:r>
            <a:r>
              <a:rPr kumimoji="1" lang="en-US" altLang="zh-CN" sz="3600">
                <a:latin typeface="Times New Roman" pitchFamily="18" charset="0"/>
                <a:ea typeface="隶书" pitchFamily="49" charset="-122"/>
              </a:rPr>
              <a:t>2FSK</a:t>
            </a:r>
            <a:r>
              <a:rPr kumimoji="1" lang="zh-CN" altLang="en-US" sz="3600">
                <a:latin typeface="隶书" pitchFamily="49" charset="-122"/>
                <a:ea typeface="隶书" pitchFamily="49" charset="-122"/>
              </a:rPr>
              <a:t>信号解调方法</a:t>
            </a:r>
          </a:p>
        </p:txBody>
      </p:sp>
      <p:sp>
        <p:nvSpPr>
          <p:cNvPr id="15367" name="Rectangle 6"/>
          <p:cNvSpPr>
            <a:spLocks noChangeArrowheads="1"/>
          </p:cNvSpPr>
          <p:nvPr/>
        </p:nvSpPr>
        <p:spPr bwMode="auto">
          <a:xfrm>
            <a:off x="-757238" y="2636838"/>
            <a:ext cx="10264348" cy="695575"/>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包络检波法（非相干解调）－ 不利用载波相位信息 </a:t>
            </a:r>
            <a:r>
              <a:rPr lang="zh-CN" altLang="en-US" sz="2800" b="1" dirty="0">
                <a:solidFill>
                  <a:schemeClr val="hlink"/>
                </a:solidFill>
              </a:rPr>
              <a:t>：</a:t>
            </a:r>
          </a:p>
        </p:txBody>
      </p:sp>
      <p:sp>
        <p:nvSpPr>
          <p:cNvPr id="15368" name="Rectangle 16"/>
          <p:cNvSpPr>
            <a:spLocks noChangeArrowheads="1"/>
          </p:cNvSpPr>
          <p:nvPr/>
        </p:nvSpPr>
        <p:spPr bwMode="auto">
          <a:xfrm>
            <a:off x="0" y="2728913"/>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5362" name="Object 15"/>
          <p:cNvGraphicFramePr>
            <a:graphicFrameLocks noChangeAspect="1"/>
          </p:cNvGraphicFramePr>
          <p:nvPr/>
        </p:nvGraphicFramePr>
        <p:xfrm>
          <a:off x="1187450" y="3573463"/>
          <a:ext cx="6983413" cy="2281237"/>
        </p:xfrm>
        <a:graphic>
          <a:graphicData uri="http://schemas.openxmlformats.org/presentationml/2006/ole">
            <p:oleObj spid="_x0000_s15362" name="Visio" r:id="rId4" imgW="5658725" imgH="1846873" progId="">
              <p:embed/>
            </p:oleObj>
          </a:graphicData>
        </a:graphic>
      </p:graphicFrame>
    </p:spTree>
  </p:cSld>
  <p:clrMapOvr>
    <a:masterClrMapping/>
  </p:clrMapOvr>
  <p:transition spd="med">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95288" y="1412875"/>
            <a:ext cx="8382000" cy="3693319"/>
          </a:xfrm>
          <a:prstGeom prst="rect">
            <a:avLst/>
          </a:prstGeom>
          <a:noFill/>
          <a:ln w="9525">
            <a:noFill/>
            <a:miter lim="800000"/>
            <a:headEnd/>
            <a:tailEnd/>
          </a:ln>
        </p:spPr>
        <p:txBody>
          <a:bodyPr>
            <a:spAutoFit/>
          </a:bodyPr>
          <a:lstStyle/>
          <a:p>
            <a:pPr algn="just">
              <a:lnSpc>
                <a:spcPct val="150000"/>
              </a:lnSpc>
              <a:buClr>
                <a:schemeClr val="bg2"/>
              </a:buClr>
              <a:buFont typeface="Wingdings" pitchFamily="2" charset="2"/>
              <a:buNone/>
            </a:pPr>
            <a:r>
              <a:rPr kumimoji="1" lang="zh-CN" altLang="en-US" sz="3200" b="1" dirty="0">
                <a:solidFill>
                  <a:srgbClr val="0033CC"/>
                </a:solidFill>
                <a:latin typeface="黑体" pitchFamily="49" charset="-122"/>
                <a:ea typeface="黑体" pitchFamily="49" charset="-122"/>
              </a:rPr>
              <a:t>学习目标：</a:t>
            </a:r>
          </a:p>
          <a:p>
            <a:pPr algn="just">
              <a:lnSpc>
                <a:spcPct val="150000"/>
              </a:lnSpc>
              <a:buClr>
                <a:schemeClr val="bg2"/>
              </a:buClr>
              <a:buFont typeface="Wingdings" pitchFamily="2" charset="2"/>
              <a:buChar char="v"/>
            </a:pPr>
            <a:r>
              <a:rPr kumimoji="1" lang="zh-CN" altLang="en-US" sz="3200" b="1" dirty="0">
                <a:solidFill>
                  <a:schemeClr val="tx1"/>
                </a:solidFill>
                <a:latin typeface="黑体" pitchFamily="49" charset="-122"/>
                <a:ea typeface="黑体" pitchFamily="49" charset="-122"/>
              </a:rPr>
              <a:t> 二进制数字信号的调制原理及产生方法</a:t>
            </a:r>
          </a:p>
          <a:p>
            <a:pPr algn="l">
              <a:lnSpc>
                <a:spcPct val="150000"/>
              </a:lnSpc>
              <a:buClr>
                <a:schemeClr val="bg2"/>
              </a:buClr>
              <a:buFont typeface="Wingdings" pitchFamily="2" charset="2"/>
              <a:buChar char="v"/>
            </a:pPr>
            <a:r>
              <a:rPr kumimoji="1" lang="zh-CN" altLang="en-US" sz="3200" b="1" dirty="0" smtClean="0">
                <a:solidFill>
                  <a:schemeClr val="tx1"/>
                </a:solidFill>
                <a:latin typeface="黑体" pitchFamily="49" charset="-122"/>
                <a:ea typeface="黑体" pitchFamily="49" charset="-122"/>
              </a:rPr>
              <a:t>多</a:t>
            </a:r>
            <a:r>
              <a:rPr kumimoji="1" lang="zh-CN" altLang="en-US" sz="3200" b="1" dirty="0">
                <a:solidFill>
                  <a:schemeClr val="tx1"/>
                </a:solidFill>
                <a:latin typeface="黑体" pitchFamily="49" charset="-122"/>
                <a:ea typeface="黑体" pitchFamily="49" charset="-122"/>
              </a:rPr>
              <a:t>进制数字调制原理</a:t>
            </a:r>
          </a:p>
          <a:p>
            <a:pPr algn="l">
              <a:lnSpc>
                <a:spcPct val="150000"/>
              </a:lnSpc>
              <a:buClr>
                <a:schemeClr val="bg2"/>
              </a:buClr>
              <a:buFont typeface="Wingdings" pitchFamily="2" charset="2"/>
              <a:buNone/>
            </a:pPr>
            <a:r>
              <a:rPr kumimoji="1" lang="zh-CN" altLang="en-US" sz="3200" b="1" dirty="0">
                <a:solidFill>
                  <a:srgbClr val="0033CC"/>
                </a:solidFill>
                <a:latin typeface="黑体" pitchFamily="49" charset="-122"/>
                <a:ea typeface="黑体" pitchFamily="49" charset="-122"/>
              </a:rPr>
              <a:t>要点：</a:t>
            </a:r>
            <a:r>
              <a:rPr kumimoji="1" lang="zh-CN" altLang="en-US" sz="2800" b="1" dirty="0">
                <a:solidFill>
                  <a:schemeClr val="tx1"/>
                </a:solidFill>
                <a:latin typeface="黑体" pitchFamily="49" charset="-122"/>
                <a:ea typeface="黑体" pitchFamily="49" charset="-122"/>
              </a:rPr>
              <a:t>掌握二进制数字调制系统的原理、产生方法及</a:t>
            </a:r>
            <a:r>
              <a:rPr kumimoji="1" lang="zh-CN" altLang="en-US" sz="2800" b="1" dirty="0" smtClean="0">
                <a:solidFill>
                  <a:schemeClr val="tx1"/>
                </a:solidFill>
                <a:latin typeface="黑体" pitchFamily="49" charset="-122"/>
                <a:ea typeface="黑体" pitchFamily="49" charset="-122"/>
              </a:rPr>
              <a:t>系统带宽；</a:t>
            </a:r>
            <a:r>
              <a:rPr kumimoji="1" lang="zh-CN" altLang="en-US" sz="2800" b="1" dirty="0">
                <a:solidFill>
                  <a:schemeClr val="tx1"/>
                </a:solidFill>
                <a:latin typeface="黑体" pitchFamily="49" charset="-122"/>
                <a:ea typeface="黑体" pitchFamily="49" charset="-122"/>
              </a:rPr>
              <a:t>了解多进制数字调制系统原理。</a:t>
            </a:r>
          </a:p>
        </p:txBody>
      </p:sp>
      <p:sp>
        <p:nvSpPr>
          <p:cNvPr id="46083" name="Rectangle 5"/>
          <p:cNvSpPr>
            <a:spLocks noChangeArrowheads="1"/>
          </p:cNvSpPr>
          <p:nvPr/>
        </p:nvSpPr>
        <p:spPr bwMode="gray">
          <a:xfrm>
            <a:off x="384175" y="1330325"/>
            <a:ext cx="8226425" cy="117475"/>
          </a:xfrm>
          <a:prstGeom prst="rect">
            <a:avLst/>
          </a:prstGeom>
          <a:solidFill>
            <a:schemeClr val="bg2"/>
          </a:solidFill>
          <a:ln w="9525">
            <a:solidFill>
              <a:schemeClr val="tx2"/>
            </a:solidFill>
            <a:miter lim="800000"/>
            <a:headEnd/>
            <a:tailEnd/>
          </a:ln>
        </p:spPr>
        <p:txBody>
          <a:bodyPr wrap="none" anchor="ctr"/>
          <a:lstStyle/>
          <a:p>
            <a:endParaRPr kumimoji="1" lang="zh-CN" altLang="zh-CN" sz="2400">
              <a:solidFill>
                <a:schemeClr val="tx1"/>
              </a:solidFill>
            </a:endParaRPr>
          </a:p>
        </p:txBody>
      </p:sp>
      <p:sp>
        <p:nvSpPr>
          <p:cNvPr id="46084" name="Rectangle 6"/>
          <p:cNvSpPr>
            <a:spLocks noGrp="1" noChangeArrowheads="1"/>
          </p:cNvSpPr>
          <p:nvPr>
            <p:ph type="ctrTitle" idx="4294967295"/>
          </p:nvPr>
        </p:nvSpPr>
        <p:spPr>
          <a:xfrm>
            <a:off x="0" y="152400"/>
            <a:ext cx="7772400" cy="1143000"/>
          </a:xfrm>
        </p:spPr>
        <p:txBody>
          <a:bodyPr/>
          <a:lstStyle/>
          <a:p>
            <a:pPr algn="ctr" eaLnBrk="1" hangingPunct="1"/>
            <a:r>
              <a:rPr lang="zh-CN" altLang="en-US" sz="6000" b="1" smtClean="0">
                <a:solidFill>
                  <a:schemeClr val="tx1"/>
                </a:solidFill>
                <a:latin typeface="Times New Roman" pitchFamily="18" charset="0"/>
              </a:rPr>
              <a:t>学习目标及要点</a:t>
            </a:r>
          </a:p>
        </p:txBody>
      </p:sp>
    </p:spTree>
  </p:cSld>
  <p:clrMapOvr>
    <a:masterClrMapping/>
  </p:clrMapOvr>
  <p:transition spd="med">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30</a:t>
            </a:fld>
            <a:endParaRPr lang="en-US" altLang="zh-CN"/>
          </a:p>
        </p:txBody>
      </p:sp>
      <p:graphicFrame>
        <p:nvGraphicFramePr>
          <p:cNvPr id="147458" name="Object 15"/>
          <p:cNvGraphicFramePr>
            <a:graphicFrameLocks noChangeAspect="1"/>
          </p:cNvGraphicFramePr>
          <p:nvPr/>
        </p:nvGraphicFramePr>
        <p:xfrm>
          <a:off x="2000232" y="571480"/>
          <a:ext cx="6643735" cy="6000792"/>
        </p:xfrm>
        <a:graphic>
          <a:graphicData uri="http://schemas.openxmlformats.org/presentationml/2006/ole">
            <p:oleObj spid="_x0000_s147458" r:id="rId3" imgW="2987345" imgH="3083357" progId="">
              <p:embed/>
            </p:oleObj>
          </a:graphicData>
        </a:graphic>
      </p:graphicFrame>
      <p:sp>
        <p:nvSpPr>
          <p:cNvPr id="6" name="TextBox 5"/>
          <p:cNvSpPr txBox="1"/>
          <p:nvPr/>
        </p:nvSpPr>
        <p:spPr>
          <a:xfrm>
            <a:off x="904383" y="1785926"/>
            <a:ext cx="738664" cy="4143404"/>
          </a:xfrm>
          <a:prstGeom prst="rect">
            <a:avLst/>
          </a:prstGeom>
          <a:noFill/>
        </p:spPr>
        <p:txBody>
          <a:bodyPr vert="eaVert" wrap="square" rtlCol="0">
            <a:spAutoFit/>
          </a:bodyPr>
          <a:lstStyle/>
          <a:p>
            <a:r>
              <a:rPr lang="zh-CN" altLang="en-US" sz="3600" dirty="0" smtClean="0">
                <a:solidFill>
                  <a:schemeClr val="tx1"/>
                </a:solidFill>
              </a:rPr>
              <a:t>包络检波发波形图</a:t>
            </a:r>
            <a:endParaRPr lang="zh-CN" altLang="en-US" sz="3600" dirty="0">
              <a:solidFill>
                <a:schemeClr val="tx1"/>
              </a:solidFill>
            </a:endParaRPr>
          </a:p>
        </p:txBody>
      </p:sp>
    </p:spTree>
  </p:cSld>
  <p:clrMapOvr>
    <a:masterClrMapping/>
  </p:clrMapOvr>
  <p:transition>
    <p:push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p>
            <a:fld id="{10D1749B-E880-411E-9816-2BA2C106BE9E}" type="slidenum">
              <a:rPr lang="en-US" altLang="zh-CN" smtClean="0"/>
              <a:pPr/>
              <a:t>31</a:t>
            </a:fld>
            <a:endParaRPr lang="en-US" altLang="zh-CN" smtClean="0"/>
          </a:p>
        </p:txBody>
      </p:sp>
      <p:sp>
        <p:nvSpPr>
          <p:cNvPr id="62467" name="Rectangle 4"/>
          <p:cNvSpPr>
            <a:spLocks noChangeArrowheads="1"/>
          </p:cNvSpPr>
          <p:nvPr/>
        </p:nvSpPr>
        <p:spPr bwMode="auto">
          <a:xfrm>
            <a:off x="357158" y="1679567"/>
            <a:ext cx="1214446" cy="3678259"/>
          </a:xfrm>
          <a:prstGeom prst="rect">
            <a:avLst/>
          </a:prstGeom>
          <a:noFill/>
          <a:ln w="9525">
            <a:noFill/>
            <a:miter lim="800000"/>
            <a:headEnd/>
            <a:tailEnd/>
          </a:ln>
        </p:spPr>
        <p:txBody>
          <a:bodyPr vert="eaVert" anchor="ctr"/>
          <a:lstStyle/>
          <a:p>
            <a:pPr algn="l">
              <a:buFont typeface="Arial" pitchFamily="34" charset="0"/>
              <a:buChar char="•"/>
            </a:pPr>
            <a:r>
              <a:rPr kumimoji="1" lang="en-US" altLang="zh-CN" sz="2800" b="1" u="sng" dirty="0">
                <a:solidFill>
                  <a:srgbClr val="7030A0"/>
                </a:solidFill>
                <a:latin typeface="Times New Roman" pitchFamily="18" charset="0"/>
              </a:rPr>
              <a:t>2FSK</a:t>
            </a:r>
            <a:r>
              <a:rPr kumimoji="1" lang="zh-CN" altLang="en-US" sz="2800" b="1" u="sng" dirty="0">
                <a:solidFill>
                  <a:srgbClr val="7030A0"/>
                </a:solidFill>
              </a:rPr>
              <a:t>过</a:t>
            </a:r>
            <a:r>
              <a:rPr kumimoji="1" lang="zh-CN" altLang="en-US" sz="2800" b="1" u="sng" dirty="0" smtClean="0">
                <a:solidFill>
                  <a:srgbClr val="7030A0"/>
                </a:solidFill>
              </a:rPr>
              <a:t>零检测法</a:t>
            </a:r>
            <a:endParaRPr kumimoji="1" lang="en-US" altLang="zh-CN" sz="2800" b="1" u="sng" dirty="0" smtClean="0">
              <a:solidFill>
                <a:srgbClr val="7030A0"/>
              </a:solidFill>
            </a:endParaRPr>
          </a:p>
          <a:p>
            <a:pPr algn="l"/>
            <a:r>
              <a:rPr kumimoji="1" lang="en-US" altLang="zh-CN" sz="2800" b="1" u="sng" dirty="0" smtClean="0">
                <a:solidFill>
                  <a:srgbClr val="7030A0"/>
                </a:solidFill>
              </a:rPr>
              <a:t>(</a:t>
            </a:r>
            <a:r>
              <a:rPr kumimoji="1" lang="zh-CN" altLang="en-US" sz="2800" b="1" u="sng" dirty="0">
                <a:solidFill>
                  <a:srgbClr val="7030A0"/>
                </a:solidFill>
              </a:rPr>
              <a:t>属于非相干解调</a:t>
            </a:r>
            <a:r>
              <a:rPr kumimoji="1" lang="en-US" altLang="zh-CN" sz="2800" b="1" u="sng" dirty="0">
                <a:solidFill>
                  <a:srgbClr val="7030A0"/>
                </a:solidFill>
              </a:rPr>
              <a:t>)</a:t>
            </a:r>
          </a:p>
        </p:txBody>
      </p:sp>
      <p:sp>
        <p:nvSpPr>
          <p:cNvPr id="62468" name="Rectangle 325"/>
          <p:cNvSpPr>
            <a:spLocks noChangeArrowheads="1"/>
          </p:cNvSpPr>
          <p:nvPr/>
        </p:nvSpPr>
        <p:spPr bwMode="auto">
          <a:xfrm>
            <a:off x="1071538" y="428604"/>
            <a:ext cx="6945313" cy="701675"/>
          </a:xfrm>
          <a:prstGeom prst="rect">
            <a:avLst/>
          </a:prstGeom>
          <a:noFill/>
          <a:ln w="9525" algn="ctr">
            <a:noFill/>
            <a:miter lim="800000"/>
            <a:headEnd/>
            <a:tailEnd/>
          </a:ln>
        </p:spPr>
        <p:txBody>
          <a:bodyPr wrap="none">
            <a:spAutoFit/>
          </a:bodyPr>
          <a:lstStyle/>
          <a:p>
            <a:r>
              <a:rPr kumimoji="1" lang="en-US" altLang="zh-CN" sz="4000" b="1" dirty="0">
                <a:latin typeface="Times New Roman" pitchFamily="18" charset="0"/>
              </a:rPr>
              <a:t>5.2</a:t>
            </a:r>
            <a:r>
              <a:rPr kumimoji="1" lang="en-US" altLang="zh-CN" sz="4000" b="1" dirty="0"/>
              <a:t>  </a:t>
            </a:r>
            <a:r>
              <a:rPr kumimoji="1" lang="zh-CN" altLang="en-US" sz="4000" b="1" dirty="0"/>
              <a:t>二进制移频键控（</a:t>
            </a:r>
            <a:r>
              <a:rPr kumimoji="1" lang="en-US" altLang="zh-CN" sz="4000" b="1" dirty="0">
                <a:latin typeface="Times New Roman" pitchFamily="18" charset="0"/>
              </a:rPr>
              <a:t>2FSK</a:t>
            </a:r>
            <a:r>
              <a:rPr kumimoji="1" lang="zh-CN" altLang="en-US" sz="4000" b="1" dirty="0"/>
              <a:t>）</a:t>
            </a:r>
          </a:p>
        </p:txBody>
      </p:sp>
      <p:pic>
        <p:nvPicPr>
          <p:cNvPr id="62469" name="Picture 326"/>
          <p:cNvPicPr>
            <a:picLocks noChangeAspect="1" noChangeArrowheads="1"/>
          </p:cNvPicPr>
          <p:nvPr/>
        </p:nvPicPr>
        <p:blipFill>
          <a:blip r:embed="rId2"/>
          <a:srcRect/>
          <a:stretch>
            <a:fillRect/>
          </a:stretch>
        </p:blipFill>
        <p:spPr bwMode="auto">
          <a:xfrm>
            <a:off x="2143108" y="1428736"/>
            <a:ext cx="6715172" cy="5241928"/>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2" name="Rectangle 2"/>
          <p:cNvSpPr>
            <a:spLocks noGrp="1" noChangeArrowheads="1"/>
          </p:cNvSpPr>
          <p:nvPr>
            <p:ph type="title"/>
          </p:nvPr>
        </p:nvSpPr>
        <p:spPr>
          <a:noFill/>
        </p:spPr>
        <p:txBody>
          <a:bodyPr/>
          <a:lstStyle/>
          <a:p>
            <a:pPr eaLnBrk="1" hangingPunct="1"/>
            <a:r>
              <a:rPr lang="en-US" altLang="zh-CN" sz="4000" b="1" smtClean="0">
                <a:solidFill>
                  <a:schemeClr val="bg2"/>
                </a:solidFill>
                <a:latin typeface="Times New Roman" pitchFamily="18" charset="0"/>
                <a:ea typeface="黑体" pitchFamily="49" charset="-122"/>
              </a:rPr>
              <a:t>5.2</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二进制移频键控（</a:t>
            </a:r>
            <a:r>
              <a:rPr lang="en-US" altLang="zh-CN" sz="4000" b="1" smtClean="0">
                <a:solidFill>
                  <a:schemeClr val="bg2"/>
                </a:solidFill>
                <a:latin typeface="Times New Roman" pitchFamily="18" charset="0"/>
                <a:ea typeface="黑体" pitchFamily="49" charset="-122"/>
              </a:rPr>
              <a:t>2FSK</a:t>
            </a:r>
            <a:r>
              <a:rPr lang="zh-CN" altLang="en-US" sz="4000" b="1" smtClean="0">
                <a:solidFill>
                  <a:schemeClr val="bg2"/>
                </a:solidFill>
                <a:latin typeface="黑体" pitchFamily="49" charset="-122"/>
                <a:ea typeface="黑体" pitchFamily="49" charset="-122"/>
              </a:rPr>
              <a:t>）</a:t>
            </a:r>
          </a:p>
        </p:txBody>
      </p:sp>
      <p:graphicFrame>
        <p:nvGraphicFramePr>
          <p:cNvPr id="440337" name="Object 17"/>
          <p:cNvGraphicFramePr>
            <a:graphicFrameLocks noChangeAspect="1"/>
          </p:cNvGraphicFramePr>
          <p:nvPr>
            <p:ph sz="half" idx="1"/>
          </p:nvPr>
        </p:nvGraphicFramePr>
        <p:xfrm>
          <a:off x="4143372" y="2857496"/>
          <a:ext cx="2232025" cy="368300"/>
        </p:xfrm>
        <a:graphic>
          <a:graphicData uri="http://schemas.openxmlformats.org/presentationml/2006/ole">
            <p:oleObj spid="_x0000_s16386" name="公式" r:id="rId4" imgW="1307880" imgH="215640" progId="Equation.3">
              <p:embed/>
            </p:oleObj>
          </a:graphicData>
        </a:graphic>
      </p:graphicFrame>
      <p:graphicFrame>
        <p:nvGraphicFramePr>
          <p:cNvPr id="440339" name="Object 19"/>
          <p:cNvGraphicFramePr>
            <a:graphicFrameLocks noChangeAspect="1"/>
          </p:cNvGraphicFramePr>
          <p:nvPr>
            <p:ph sz="quarter" idx="2"/>
          </p:nvPr>
        </p:nvGraphicFramePr>
        <p:xfrm>
          <a:off x="6786578" y="2857496"/>
          <a:ext cx="2185162" cy="357190"/>
        </p:xfrm>
        <a:graphic>
          <a:graphicData uri="http://schemas.openxmlformats.org/presentationml/2006/ole">
            <p:oleObj spid="_x0000_s16387" name="公式" r:id="rId5" imgW="1320480" imgH="215640" progId="Equation.3">
              <p:embed/>
            </p:oleObj>
          </a:graphicData>
        </a:graphic>
      </p:graphicFrame>
      <p:sp>
        <p:nvSpPr>
          <p:cNvPr id="16391" name="灯片编号占位符 7"/>
          <p:cNvSpPr>
            <a:spLocks noGrp="1"/>
          </p:cNvSpPr>
          <p:nvPr>
            <p:ph type="sldNum" sz="quarter" idx="12"/>
          </p:nvPr>
        </p:nvSpPr>
        <p:spPr>
          <a:noFill/>
        </p:spPr>
        <p:txBody>
          <a:bodyPr/>
          <a:lstStyle/>
          <a:p>
            <a:fld id="{0899E66A-EFA8-4AC1-8991-565E0BF4A791}" type="slidenum">
              <a:rPr lang="en-US" altLang="zh-CN" smtClean="0"/>
              <a:pPr/>
              <a:t>32</a:t>
            </a:fld>
            <a:endParaRPr lang="en-US" altLang="zh-CN" smtClean="0"/>
          </a:p>
        </p:txBody>
      </p:sp>
      <p:sp>
        <p:nvSpPr>
          <p:cNvPr id="16393"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16394"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5.2.2  </a:t>
            </a:r>
            <a:r>
              <a:rPr kumimoji="1" lang="en-US" altLang="zh-CN" sz="3200" b="1" u="sng" dirty="0" smtClean="0">
                <a:solidFill>
                  <a:srgbClr val="0033CC"/>
                </a:solidFill>
                <a:latin typeface="Times New Roman" pitchFamily="18" charset="0"/>
                <a:ea typeface="黑体" pitchFamily="49" charset="-122"/>
              </a:rPr>
              <a:t>2FSK</a:t>
            </a:r>
            <a:r>
              <a:rPr kumimoji="1" lang="zh-CN" altLang="en-US" sz="3200" b="1" u="sng" dirty="0" smtClean="0">
                <a:solidFill>
                  <a:srgbClr val="0033CC"/>
                </a:solidFill>
                <a:latin typeface="Times New Roman" pitchFamily="18" charset="0"/>
                <a:ea typeface="黑体" pitchFamily="49" charset="-122"/>
              </a:rPr>
              <a:t>信号带宽分析</a:t>
            </a:r>
            <a:endParaRPr kumimoji="1" lang="zh-CN" altLang="en-US" sz="3200" b="1" u="sng" dirty="0">
              <a:solidFill>
                <a:srgbClr val="0033CC"/>
              </a:solidFill>
              <a:latin typeface="Times New Roman" pitchFamily="18" charset="0"/>
              <a:ea typeface="黑体" pitchFamily="49" charset="-122"/>
            </a:endParaRPr>
          </a:p>
        </p:txBody>
      </p:sp>
      <p:sp>
        <p:nvSpPr>
          <p:cNvPr id="440333" name="Line 13"/>
          <p:cNvSpPr>
            <a:spLocks noChangeShapeType="1"/>
          </p:cNvSpPr>
          <p:nvPr/>
        </p:nvSpPr>
        <p:spPr bwMode="auto">
          <a:xfrm>
            <a:off x="4932363" y="2781300"/>
            <a:ext cx="1584325" cy="0"/>
          </a:xfrm>
          <a:prstGeom prst="line">
            <a:avLst/>
          </a:prstGeom>
          <a:noFill/>
          <a:ln w="38100" cmpd="dbl">
            <a:solidFill>
              <a:srgbClr val="FF0000"/>
            </a:solidFill>
            <a:round/>
            <a:headEnd/>
            <a:tailEnd/>
          </a:ln>
        </p:spPr>
        <p:txBody>
          <a:bodyPr/>
          <a:lstStyle/>
          <a:p>
            <a:endParaRPr lang="zh-CN" altLang="en-US"/>
          </a:p>
        </p:txBody>
      </p:sp>
      <p:sp>
        <p:nvSpPr>
          <p:cNvPr id="440334" name="Line 14"/>
          <p:cNvSpPr>
            <a:spLocks noChangeShapeType="1"/>
          </p:cNvSpPr>
          <p:nvPr/>
        </p:nvSpPr>
        <p:spPr bwMode="auto">
          <a:xfrm>
            <a:off x="6948488" y="2781300"/>
            <a:ext cx="1584325" cy="0"/>
          </a:xfrm>
          <a:prstGeom prst="line">
            <a:avLst/>
          </a:prstGeom>
          <a:noFill/>
          <a:ln w="38100" cmpd="dbl">
            <a:solidFill>
              <a:srgbClr val="FF0000"/>
            </a:solidFill>
            <a:round/>
            <a:headEnd/>
            <a:tailEnd/>
          </a:ln>
        </p:spPr>
        <p:txBody>
          <a:bodyPr/>
          <a:lstStyle/>
          <a:p>
            <a:endParaRPr lang="zh-CN" altLang="en-US"/>
          </a:p>
        </p:txBody>
      </p:sp>
      <p:sp>
        <p:nvSpPr>
          <p:cNvPr id="440341" name="Text Box 21"/>
          <p:cNvSpPr txBox="1">
            <a:spLocks noChangeArrowheads="1"/>
          </p:cNvSpPr>
          <p:nvPr/>
        </p:nvSpPr>
        <p:spPr bwMode="auto">
          <a:xfrm>
            <a:off x="1547813" y="3571876"/>
            <a:ext cx="3408362" cy="519112"/>
          </a:xfrm>
          <a:prstGeom prst="rect">
            <a:avLst/>
          </a:prstGeom>
          <a:noFill/>
          <a:ln w="9525">
            <a:noFill/>
            <a:miter lim="800000"/>
            <a:headEnd/>
            <a:tailEnd/>
          </a:ln>
        </p:spPr>
        <p:txBody>
          <a:bodyPr wrap="none">
            <a:spAutoFit/>
          </a:bodyPr>
          <a:lstStyle/>
          <a:p>
            <a:pPr algn="l"/>
            <a:r>
              <a:rPr kumimoji="1" lang="en-US" altLang="zh-CN" sz="2800" i="1" dirty="0">
                <a:solidFill>
                  <a:srgbClr val="000000"/>
                </a:solidFill>
                <a:latin typeface="Times New Roman" pitchFamily="18" charset="0"/>
              </a:rPr>
              <a:t>P</a:t>
            </a:r>
            <a:r>
              <a:rPr kumimoji="1" lang="en-US" altLang="zh-CN" sz="2800" baseline="-30000" dirty="0">
                <a:solidFill>
                  <a:srgbClr val="000000"/>
                </a:solidFill>
                <a:latin typeface="Times New Roman" pitchFamily="18" charset="0"/>
              </a:rPr>
              <a:t>2FSK</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 P</a:t>
            </a:r>
            <a:r>
              <a:rPr kumimoji="1" lang="en-US" altLang="zh-CN" sz="2800" baseline="-30000" dirty="0">
                <a:solidFill>
                  <a:srgbClr val="000000"/>
                </a:solidFill>
                <a:latin typeface="Times New Roman" pitchFamily="18" charset="0"/>
              </a:rPr>
              <a:t>1</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a:t>
            </a:r>
            <a:r>
              <a:rPr kumimoji="1" lang="en-US" altLang="zh-CN" sz="2800" dirty="0">
                <a:solidFill>
                  <a:srgbClr val="000000"/>
                </a:solidFill>
                <a:latin typeface="Times New Roman" pitchFamily="18" charset="0"/>
              </a:rPr>
              <a:t>) +</a:t>
            </a:r>
            <a:r>
              <a:rPr kumimoji="1" lang="en-US" altLang="zh-CN" sz="2800" i="1" dirty="0">
                <a:solidFill>
                  <a:srgbClr val="000000"/>
                </a:solidFill>
                <a:latin typeface="Times New Roman" pitchFamily="18" charset="0"/>
              </a:rPr>
              <a:t> P</a:t>
            </a:r>
            <a:r>
              <a:rPr kumimoji="1" lang="en-US" altLang="zh-CN" sz="2800" baseline="-30000" dirty="0">
                <a:solidFill>
                  <a:srgbClr val="000000"/>
                </a:solidFill>
                <a:latin typeface="Times New Roman" pitchFamily="18" charset="0"/>
              </a:rPr>
              <a:t>2</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a:t>
            </a:r>
            <a:r>
              <a:rPr kumimoji="1" lang="en-US" altLang="zh-CN" sz="2800" dirty="0">
                <a:solidFill>
                  <a:srgbClr val="000000"/>
                </a:solidFill>
                <a:latin typeface="Times New Roman" pitchFamily="18" charset="0"/>
              </a:rPr>
              <a:t>)</a:t>
            </a:r>
            <a:r>
              <a:rPr kumimoji="1" lang="en-US" altLang="zh-CN" sz="2800" dirty="0">
                <a:solidFill>
                  <a:schemeClr val="tx1"/>
                </a:solidFill>
                <a:latin typeface="Times New Roman" pitchFamily="18" charset="0"/>
              </a:rPr>
              <a:t> </a:t>
            </a:r>
          </a:p>
        </p:txBody>
      </p:sp>
      <p:grpSp>
        <p:nvGrpSpPr>
          <p:cNvPr id="2" name="Group 22"/>
          <p:cNvGrpSpPr>
            <a:grpSpLocks/>
          </p:cNvGrpSpPr>
          <p:nvPr/>
        </p:nvGrpSpPr>
        <p:grpSpPr bwMode="auto">
          <a:xfrm>
            <a:off x="2771775" y="4357694"/>
            <a:ext cx="4159250" cy="1752600"/>
            <a:chOff x="1836" y="2928"/>
            <a:chExt cx="2620" cy="1104"/>
          </a:xfrm>
        </p:grpSpPr>
        <p:sp>
          <p:nvSpPr>
            <p:cNvPr id="16401" name="Text Box 23"/>
            <p:cNvSpPr txBox="1">
              <a:spLocks noChangeArrowheads="1"/>
            </p:cNvSpPr>
            <p:nvPr/>
          </p:nvSpPr>
          <p:spPr bwMode="auto">
            <a:xfrm>
              <a:off x="1836" y="3018"/>
              <a:ext cx="2516" cy="327"/>
            </a:xfrm>
            <a:prstGeom prst="rect">
              <a:avLst/>
            </a:prstGeom>
            <a:noFill/>
            <a:ln w="9525">
              <a:noFill/>
              <a:miter lim="800000"/>
              <a:headEnd/>
              <a:tailEnd/>
            </a:ln>
          </p:spPr>
          <p:txBody>
            <a:bodyPr wrap="none">
              <a:spAutoFit/>
            </a:bodyPr>
            <a:lstStyle/>
            <a:p>
              <a:pPr algn="l"/>
              <a:r>
                <a:rPr kumimoji="1" lang="en-US" altLang="zh-CN" sz="2800" i="1" dirty="0">
                  <a:solidFill>
                    <a:srgbClr val="000000"/>
                  </a:solidFill>
                  <a:latin typeface="Times New Roman" pitchFamily="18" charset="0"/>
                </a:rPr>
                <a:t>P</a:t>
              </a:r>
              <a:r>
                <a:rPr kumimoji="1" lang="en-US" altLang="zh-CN" sz="2800" baseline="-30000" dirty="0">
                  <a:solidFill>
                    <a:srgbClr val="000000"/>
                  </a:solidFill>
                  <a:latin typeface="Times New Roman" pitchFamily="18" charset="0"/>
                </a:rPr>
                <a:t>1</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a:t>
              </a:r>
              <a:r>
                <a:rPr kumimoji="1" lang="en-US" altLang="zh-CN" sz="2800" dirty="0">
                  <a:solidFill>
                    <a:srgbClr val="000000"/>
                  </a:solidFill>
                  <a:latin typeface="Times New Roman" pitchFamily="18" charset="0"/>
                </a:rPr>
                <a:t>)=    [</a:t>
              </a:r>
              <a:r>
                <a:rPr kumimoji="1" lang="en-US" altLang="zh-CN" sz="2800" i="1" dirty="0">
                  <a:solidFill>
                    <a:srgbClr val="000000"/>
                  </a:solidFill>
                  <a:latin typeface="Times New Roman" pitchFamily="18" charset="0"/>
                </a:rPr>
                <a:t>P</a:t>
              </a:r>
              <a:r>
                <a:rPr kumimoji="1" lang="en-US" altLang="zh-CN" sz="2800" baseline="-30000" dirty="0">
                  <a:solidFill>
                    <a:srgbClr val="000000"/>
                  </a:solidFill>
                  <a:latin typeface="Times New Roman" pitchFamily="18" charset="0"/>
                </a:rPr>
                <a:t>s</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a:t>
              </a:r>
              <a:r>
                <a:rPr kumimoji="1" lang="en-US" altLang="zh-CN" sz="2800" baseline="-30000" dirty="0">
                  <a:solidFill>
                    <a:srgbClr val="000000"/>
                  </a:solidFill>
                  <a:latin typeface="Times New Roman" pitchFamily="18" charset="0"/>
                </a:rPr>
                <a:t>1</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P</a:t>
              </a:r>
              <a:r>
                <a:rPr kumimoji="1" lang="en-US" altLang="zh-CN" sz="2800" baseline="-30000" dirty="0">
                  <a:solidFill>
                    <a:srgbClr val="000000"/>
                  </a:solidFill>
                  <a:latin typeface="Times New Roman" pitchFamily="18" charset="0"/>
                </a:rPr>
                <a:t>s</a:t>
              </a:r>
              <a:r>
                <a:rPr kumimoji="1" lang="en-US" altLang="zh-CN" sz="2800" dirty="0">
                  <a:solidFill>
                    <a:srgbClr val="000000"/>
                  </a:solidFill>
                  <a:latin typeface="Times New Roman" pitchFamily="18" charset="0"/>
                </a:rPr>
                <a:t>(</a:t>
              </a:r>
              <a:r>
                <a:rPr kumimoji="1" lang="en-US" altLang="zh-CN" sz="2800" i="1" dirty="0">
                  <a:solidFill>
                    <a:srgbClr val="000000"/>
                  </a:solidFill>
                  <a:latin typeface="Times New Roman" pitchFamily="18" charset="0"/>
                </a:rPr>
                <a:t>f-f</a:t>
              </a:r>
              <a:r>
                <a:rPr kumimoji="1" lang="en-US" altLang="zh-CN" sz="2800" baseline="-30000" dirty="0">
                  <a:solidFill>
                    <a:srgbClr val="000000"/>
                  </a:solidFill>
                  <a:latin typeface="Times New Roman" pitchFamily="18" charset="0"/>
                </a:rPr>
                <a:t>1</a:t>
              </a:r>
              <a:r>
                <a:rPr kumimoji="1" lang="en-US" altLang="zh-CN" sz="2800" dirty="0">
                  <a:solidFill>
                    <a:srgbClr val="000000"/>
                  </a:solidFill>
                  <a:latin typeface="Times New Roman" pitchFamily="18" charset="0"/>
                </a:rPr>
                <a:t>)]</a:t>
              </a:r>
              <a:r>
                <a:rPr kumimoji="1" lang="en-US" altLang="zh-CN" sz="2800" dirty="0">
                  <a:solidFill>
                    <a:schemeClr val="tx1"/>
                  </a:solidFill>
                  <a:latin typeface="Times New Roman" pitchFamily="18" charset="0"/>
                </a:rPr>
                <a:t> </a:t>
              </a:r>
            </a:p>
          </p:txBody>
        </p:sp>
        <p:graphicFrame>
          <p:nvGraphicFramePr>
            <p:cNvPr id="16389" name="Object 24"/>
            <p:cNvGraphicFramePr>
              <a:graphicFrameLocks noChangeAspect="1"/>
            </p:cNvGraphicFramePr>
            <p:nvPr/>
          </p:nvGraphicFramePr>
          <p:xfrm>
            <a:off x="2448" y="2928"/>
            <a:ext cx="215" cy="556"/>
          </p:xfrm>
          <a:graphic>
            <a:graphicData uri="http://schemas.openxmlformats.org/presentationml/2006/ole">
              <p:oleObj spid="_x0000_s16389" name="Equation" r:id="rId6" imgW="152280" imgH="393480" progId="Equation.3">
                <p:embed/>
              </p:oleObj>
            </a:graphicData>
          </a:graphic>
        </p:graphicFrame>
        <p:sp>
          <p:nvSpPr>
            <p:cNvPr id="16402" name="Text Box 25"/>
            <p:cNvSpPr txBox="1">
              <a:spLocks noChangeArrowheads="1"/>
            </p:cNvSpPr>
            <p:nvPr/>
          </p:nvSpPr>
          <p:spPr bwMode="auto">
            <a:xfrm>
              <a:off x="1884" y="3568"/>
              <a:ext cx="2572" cy="327"/>
            </a:xfrm>
            <a:prstGeom prst="rect">
              <a:avLst/>
            </a:prstGeom>
            <a:noFill/>
            <a:ln w="9525">
              <a:noFill/>
              <a:miter lim="800000"/>
              <a:headEnd/>
              <a:tailEnd/>
            </a:ln>
          </p:spPr>
          <p:txBody>
            <a:bodyPr wrap="none">
              <a:spAutoFit/>
            </a:bodyPr>
            <a:lstStyle/>
            <a:p>
              <a:pPr algn="l"/>
              <a:r>
                <a:rPr kumimoji="1" lang="en-US" altLang="zh-CN" sz="2800" i="1">
                  <a:solidFill>
                    <a:srgbClr val="000000"/>
                  </a:solidFill>
                  <a:latin typeface="Times New Roman" pitchFamily="18" charset="0"/>
                </a:rPr>
                <a:t>P</a:t>
              </a:r>
              <a:r>
                <a:rPr kumimoji="1" lang="en-US" altLang="zh-CN" sz="2800" baseline="-30000">
                  <a:solidFill>
                    <a:srgbClr val="000000"/>
                  </a:solidFill>
                  <a:latin typeface="Times New Roman" pitchFamily="18" charset="0"/>
                </a:rPr>
                <a:t>2</a:t>
              </a:r>
              <a:r>
                <a:rPr kumimoji="1" lang="en-US" altLang="zh-CN" sz="2800">
                  <a:solidFill>
                    <a:srgbClr val="000000"/>
                  </a:solidFill>
                  <a:latin typeface="Times New Roman" pitchFamily="18" charset="0"/>
                </a:rPr>
                <a:t>(</a:t>
              </a:r>
              <a:r>
                <a:rPr kumimoji="1" lang="en-US" altLang="zh-CN" sz="2800" i="1">
                  <a:solidFill>
                    <a:srgbClr val="000000"/>
                  </a:solidFill>
                  <a:latin typeface="Times New Roman" pitchFamily="18" charset="0"/>
                </a:rPr>
                <a:t>f</a:t>
              </a:r>
              <a:r>
                <a:rPr kumimoji="1" lang="en-US" altLang="zh-CN" sz="2800">
                  <a:solidFill>
                    <a:srgbClr val="000000"/>
                  </a:solidFill>
                  <a:latin typeface="Times New Roman" pitchFamily="18" charset="0"/>
                </a:rPr>
                <a:t>)=     [</a:t>
              </a:r>
              <a:r>
                <a:rPr kumimoji="1" lang="en-US" altLang="zh-CN" sz="2800" i="1">
                  <a:solidFill>
                    <a:srgbClr val="000000"/>
                  </a:solidFill>
                  <a:latin typeface="Times New Roman" pitchFamily="18" charset="0"/>
                </a:rPr>
                <a:t>P</a:t>
              </a:r>
              <a:r>
                <a:rPr kumimoji="1" lang="en-US" altLang="zh-CN" sz="2800" baseline="-30000">
                  <a:solidFill>
                    <a:srgbClr val="000000"/>
                  </a:solidFill>
                  <a:latin typeface="Times New Roman" pitchFamily="18" charset="0"/>
                </a:rPr>
                <a:t>s</a:t>
              </a:r>
              <a:r>
                <a:rPr kumimoji="1" lang="en-US" altLang="zh-CN" sz="2800">
                  <a:solidFill>
                    <a:srgbClr val="000000"/>
                  </a:solidFill>
                  <a:latin typeface="Times New Roman" pitchFamily="18" charset="0"/>
                </a:rPr>
                <a:t>(</a:t>
              </a:r>
              <a:r>
                <a:rPr kumimoji="1" lang="en-US" altLang="zh-CN" sz="2800" i="1">
                  <a:solidFill>
                    <a:srgbClr val="000000"/>
                  </a:solidFill>
                  <a:latin typeface="Times New Roman" pitchFamily="18" charset="0"/>
                </a:rPr>
                <a:t>f</a:t>
              </a:r>
              <a:r>
                <a:rPr kumimoji="1" lang="en-US" altLang="zh-CN" sz="2800">
                  <a:solidFill>
                    <a:srgbClr val="000000"/>
                  </a:solidFill>
                  <a:latin typeface="Times New Roman" pitchFamily="18" charset="0"/>
                </a:rPr>
                <a:t>+</a:t>
              </a:r>
              <a:r>
                <a:rPr kumimoji="1" lang="en-US" altLang="zh-CN" sz="2800" i="1">
                  <a:solidFill>
                    <a:srgbClr val="000000"/>
                  </a:solidFill>
                  <a:latin typeface="Times New Roman" pitchFamily="18" charset="0"/>
                </a:rPr>
                <a:t>f</a:t>
              </a:r>
              <a:r>
                <a:rPr kumimoji="1" lang="en-US" altLang="zh-CN" sz="2800" baseline="-30000">
                  <a:solidFill>
                    <a:srgbClr val="000000"/>
                  </a:solidFill>
                  <a:latin typeface="Times New Roman" pitchFamily="18" charset="0"/>
                </a:rPr>
                <a:t>2</a:t>
              </a:r>
              <a:r>
                <a:rPr kumimoji="1" lang="en-US" altLang="zh-CN" sz="2800">
                  <a:solidFill>
                    <a:srgbClr val="000000"/>
                  </a:solidFill>
                  <a:latin typeface="Times New Roman" pitchFamily="18" charset="0"/>
                </a:rPr>
                <a:t>)+</a:t>
              </a:r>
              <a:r>
                <a:rPr kumimoji="1" lang="en-US" altLang="zh-CN" sz="2800" i="1">
                  <a:solidFill>
                    <a:srgbClr val="000000"/>
                  </a:solidFill>
                  <a:latin typeface="Times New Roman" pitchFamily="18" charset="0"/>
                </a:rPr>
                <a:t>P</a:t>
              </a:r>
              <a:r>
                <a:rPr kumimoji="1" lang="en-US" altLang="zh-CN" sz="2800" baseline="-30000">
                  <a:solidFill>
                    <a:srgbClr val="000000"/>
                  </a:solidFill>
                  <a:latin typeface="Times New Roman" pitchFamily="18" charset="0"/>
                </a:rPr>
                <a:t>s</a:t>
              </a:r>
              <a:r>
                <a:rPr kumimoji="1" lang="en-US" altLang="zh-CN" sz="2800">
                  <a:solidFill>
                    <a:srgbClr val="000000"/>
                  </a:solidFill>
                  <a:latin typeface="Times New Roman" pitchFamily="18" charset="0"/>
                </a:rPr>
                <a:t>(</a:t>
              </a:r>
              <a:r>
                <a:rPr kumimoji="1" lang="en-US" altLang="zh-CN" sz="2800" i="1">
                  <a:solidFill>
                    <a:srgbClr val="000000"/>
                  </a:solidFill>
                  <a:latin typeface="Times New Roman" pitchFamily="18" charset="0"/>
                </a:rPr>
                <a:t>f-f</a:t>
              </a:r>
              <a:r>
                <a:rPr kumimoji="1" lang="en-US" altLang="zh-CN" sz="2800" baseline="-30000">
                  <a:solidFill>
                    <a:srgbClr val="000000"/>
                  </a:solidFill>
                  <a:latin typeface="Times New Roman" pitchFamily="18" charset="0"/>
                </a:rPr>
                <a:t>2</a:t>
              </a:r>
              <a:r>
                <a:rPr kumimoji="1" lang="en-US" altLang="zh-CN" sz="2800">
                  <a:solidFill>
                    <a:srgbClr val="000000"/>
                  </a:solidFill>
                  <a:latin typeface="Times New Roman" pitchFamily="18" charset="0"/>
                </a:rPr>
                <a:t>)]</a:t>
              </a:r>
              <a:r>
                <a:rPr kumimoji="1" lang="en-US" altLang="zh-CN" sz="2800">
                  <a:solidFill>
                    <a:schemeClr val="tx1"/>
                  </a:solidFill>
                  <a:latin typeface="Times New Roman" pitchFamily="18" charset="0"/>
                </a:rPr>
                <a:t> </a:t>
              </a:r>
            </a:p>
          </p:txBody>
        </p:sp>
        <p:graphicFrame>
          <p:nvGraphicFramePr>
            <p:cNvPr id="16390" name="Object 26"/>
            <p:cNvGraphicFramePr>
              <a:graphicFrameLocks noChangeAspect="1"/>
            </p:cNvGraphicFramePr>
            <p:nvPr/>
          </p:nvGraphicFramePr>
          <p:xfrm>
            <a:off x="2521" y="3476"/>
            <a:ext cx="215" cy="556"/>
          </p:xfrm>
          <a:graphic>
            <a:graphicData uri="http://schemas.openxmlformats.org/presentationml/2006/ole">
              <p:oleObj spid="_x0000_s16390" name="Equation" r:id="rId7" imgW="152280" imgH="393480" progId="Equation.3">
                <p:embed/>
              </p:oleObj>
            </a:graphicData>
          </a:graphic>
        </p:graphicFrame>
      </p:grpSp>
      <p:sp>
        <p:nvSpPr>
          <p:cNvPr id="16400" name="Rectangle 30"/>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6388" name="Object 29"/>
          <p:cNvGraphicFramePr>
            <a:graphicFrameLocks noChangeAspect="1"/>
          </p:cNvGraphicFramePr>
          <p:nvPr/>
        </p:nvGraphicFramePr>
        <p:xfrm>
          <a:off x="2339975" y="2133600"/>
          <a:ext cx="6480175" cy="596900"/>
        </p:xfrm>
        <a:graphic>
          <a:graphicData uri="http://schemas.openxmlformats.org/presentationml/2006/ole">
            <p:oleObj spid="_x0000_s16388" name="公式" r:id="rId8" imgW="2247900" imgH="228600" progId="Equation.3">
              <p:embed/>
            </p:oleObj>
          </a:graphicData>
        </a:graphic>
      </p:graphicFrame>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0333"/>
                                        </p:tgtEl>
                                        <p:attrNameLst>
                                          <p:attrName>style.visibility</p:attrName>
                                        </p:attrNameLst>
                                      </p:cBhvr>
                                      <p:to>
                                        <p:strVal val="visible"/>
                                      </p:to>
                                    </p:set>
                                    <p:animEffect transition="in" filter="wipe(left)">
                                      <p:cBhvr>
                                        <p:cTn id="7" dur="500"/>
                                        <p:tgtEl>
                                          <p:spTgt spid="4403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0334"/>
                                        </p:tgtEl>
                                        <p:attrNameLst>
                                          <p:attrName>style.visibility</p:attrName>
                                        </p:attrNameLst>
                                      </p:cBhvr>
                                      <p:to>
                                        <p:strVal val="visible"/>
                                      </p:to>
                                    </p:set>
                                    <p:animEffect transition="in" filter="wipe(left)">
                                      <p:cBhvr>
                                        <p:cTn id="12" dur="500"/>
                                        <p:tgtEl>
                                          <p:spTgt spid="44033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40341"/>
                                        </p:tgtEl>
                                        <p:attrNameLst>
                                          <p:attrName>style.visibility</p:attrName>
                                        </p:attrNameLst>
                                      </p:cBhvr>
                                      <p:to>
                                        <p:strVal val="visible"/>
                                      </p:to>
                                    </p:set>
                                    <p:anim calcmode="lin" valueType="num">
                                      <p:cBhvr additive="base">
                                        <p:cTn id="17" dur="500" fill="hold"/>
                                        <p:tgtEl>
                                          <p:spTgt spid="440341"/>
                                        </p:tgtEl>
                                        <p:attrNameLst>
                                          <p:attrName>ppt_x</p:attrName>
                                        </p:attrNameLst>
                                      </p:cBhvr>
                                      <p:tavLst>
                                        <p:tav tm="0">
                                          <p:val>
                                            <p:strVal val="#ppt_x"/>
                                          </p:val>
                                        </p:tav>
                                        <p:tav tm="100000">
                                          <p:val>
                                            <p:strVal val="#ppt_x"/>
                                          </p:val>
                                        </p:tav>
                                      </p:tavLst>
                                    </p:anim>
                                    <p:anim calcmode="lin" valueType="num">
                                      <p:cBhvr additive="base">
                                        <p:cTn id="18" dur="500" fill="hold"/>
                                        <p:tgtEl>
                                          <p:spTgt spid="44034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3" grpId="0" animBg="1"/>
      <p:bldP spid="440334" grpId="0" animBg="1"/>
      <p:bldP spid="4403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4" name="Rectangle 2"/>
          <p:cNvSpPr>
            <a:spLocks noGrp="1" noChangeArrowheads="1"/>
          </p:cNvSpPr>
          <p:nvPr>
            <p:ph type="title"/>
          </p:nvPr>
        </p:nvSpPr>
        <p:spPr>
          <a:noFill/>
        </p:spPr>
        <p:txBody>
          <a:bodyPr/>
          <a:lstStyle/>
          <a:p>
            <a:pPr eaLnBrk="1" hangingPunct="1"/>
            <a:r>
              <a:rPr lang="en-US" altLang="zh-CN" sz="4000" b="1" dirty="0" smtClean="0">
                <a:solidFill>
                  <a:schemeClr val="bg2"/>
                </a:solidFill>
                <a:latin typeface="Times New Roman" pitchFamily="18" charset="0"/>
                <a:ea typeface="黑体" pitchFamily="49" charset="-122"/>
              </a:rPr>
              <a:t>5.2</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二进制移频键控（</a:t>
            </a:r>
            <a:r>
              <a:rPr lang="en-US" altLang="zh-CN" sz="4000" b="1" dirty="0" smtClean="0">
                <a:solidFill>
                  <a:schemeClr val="bg2"/>
                </a:solidFill>
                <a:latin typeface="Times New Roman" pitchFamily="18" charset="0"/>
                <a:ea typeface="黑体" pitchFamily="49" charset="-122"/>
              </a:rPr>
              <a:t>2FSK</a:t>
            </a:r>
            <a:r>
              <a:rPr lang="zh-CN" altLang="en-US" sz="4000" b="1" dirty="0" smtClean="0">
                <a:solidFill>
                  <a:schemeClr val="bg2"/>
                </a:solidFill>
                <a:latin typeface="黑体" pitchFamily="49" charset="-122"/>
                <a:ea typeface="黑体" pitchFamily="49" charset="-122"/>
              </a:rPr>
              <a:t>）</a:t>
            </a:r>
          </a:p>
        </p:txBody>
      </p:sp>
      <p:sp>
        <p:nvSpPr>
          <p:cNvPr id="19463" name="灯片编号占位符 7"/>
          <p:cNvSpPr>
            <a:spLocks noGrp="1"/>
          </p:cNvSpPr>
          <p:nvPr>
            <p:ph type="sldNum" sz="quarter" idx="12"/>
          </p:nvPr>
        </p:nvSpPr>
        <p:spPr>
          <a:noFill/>
        </p:spPr>
        <p:txBody>
          <a:bodyPr/>
          <a:lstStyle/>
          <a:p>
            <a:fld id="{67A33C96-6670-47CE-857D-805D3EF9D3A2}" type="slidenum">
              <a:rPr lang="en-US" altLang="zh-CN" smtClean="0"/>
              <a:pPr/>
              <a:t>33</a:t>
            </a:fld>
            <a:endParaRPr lang="en-US" altLang="zh-CN" smtClean="0"/>
          </a:p>
        </p:txBody>
      </p:sp>
      <p:sp>
        <p:nvSpPr>
          <p:cNvPr id="19465"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19466" name="Rectangle 65"/>
          <p:cNvSpPr>
            <a:spLocks noChangeArrowheads="1"/>
          </p:cNvSpPr>
          <p:nvPr/>
        </p:nvSpPr>
        <p:spPr bwMode="auto">
          <a:xfrm>
            <a:off x="-571536" y="3571876"/>
            <a:ext cx="3671888" cy="762000"/>
          </a:xfrm>
          <a:prstGeom prst="rect">
            <a:avLst/>
          </a:prstGeom>
          <a:noFill/>
          <a:ln w="9525" algn="ctr">
            <a:noFill/>
            <a:miter lim="800000"/>
            <a:headEnd/>
            <a:tailEnd/>
          </a:ln>
        </p:spPr>
        <p:txBody>
          <a:bodyPr>
            <a:spAutoFit/>
          </a:bodyPr>
          <a:lstStyle/>
          <a:p>
            <a:pPr lvl="2">
              <a:buClr>
                <a:schemeClr val="hlink"/>
              </a:buClr>
              <a:buSzPct val="70000"/>
              <a:buFont typeface="Wingdings" pitchFamily="2" charset="2"/>
              <a:buChar char="Ø"/>
            </a:pPr>
            <a:r>
              <a:rPr lang="zh-CN" altLang="en-US" sz="2400" b="1" dirty="0">
                <a:solidFill>
                  <a:schemeClr val="hlink"/>
                </a:solidFill>
                <a:latin typeface="Times New Roman" pitchFamily="18" charset="0"/>
              </a:rPr>
              <a:t>曲线</a:t>
            </a:r>
            <a:r>
              <a:rPr lang="zh-CN" altLang="en-US" b="1" dirty="0">
                <a:solidFill>
                  <a:schemeClr val="hlink"/>
                </a:solidFill>
                <a:latin typeface="Times New Roman" pitchFamily="18" charset="0"/>
              </a:rPr>
              <a:t>：</a:t>
            </a:r>
          </a:p>
        </p:txBody>
      </p:sp>
      <p:sp>
        <p:nvSpPr>
          <p:cNvPr id="19470" name="Rectangle 72"/>
          <p:cNvSpPr>
            <a:spLocks noChangeArrowheads="1"/>
          </p:cNvSpPr>
          <p:nvPr/>
        </p:nvSpPr>
        <p:spPr bwMode="auto">
          <a:xfrm>
            <a:off x="0" y="3005138"/>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9458" name="Object 71"/>
          <p:cNvGraphicFramePr>
            <a:graphicFrameLocks noChangeAspect="1"/>
          </p:cNvGraphicFramePr>
          <p:nvPr/>
        </p:nvGraphicFramePr>
        <p:xfrm>
          <a:off x="468313" y="1412875"/>
          <a:ext cx="8353425" cy="1516059"/>
        </p:xfrm>
        <a:graphic>
          <a:graphicData uri="http://schemas.openxmlformats.org/presentationml/2006/ole">
            <p:oleObj spid="_x0000_s19458" name="公式" r:id="rId4" imgW="5816600" imgH="990600" progId="Equation.3">
              <p:embed/>
            </p:oleObj>
          </a:graphicData>
        </a:graphic>
      </p:graphicFrame>
      <p:sp>
        <p:nvSpPr>
          <p:cNvPr id="19471" name="Rectangle 74"/>
          <p:cNvSpPr>
            <a:spLocks noChangeArrowheads="1"/>
          </p:cNvSpPr>
          <p:nvPr/>
        </p:nvSpPr>
        <p:spPr bwMode="auto">
          <a:xfrm>
            <a:off x="0" y="2833688"/>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9459" name="Object 73"/>
          <p:cNvGraphicFramePr>
            <a:graphicFrameLocks noChangeAspect="1"/>
          </p:cNvGraphicFramePr>
          <p:nvPr/>
        </p:nvGraphicFramePr>
        <p:xfrm>
          <a:off x="2571736" y="3143248"/>
          <a:ext cx="2944819" cy="1647833"/>
        </p:xfrm>
        <a:graphic>
          <a:graphicData uri="http://schemas.openxmlformats.org/presentationml/2006/ole">
            <p:oleObj spid="_x0000_s19459" name="Visio" r:id="rId5" imgW="1075739" imgH="694514" progId="">
              <p:embed/>
            </p:oleObj>
          </a:graphicData>
        </a:graphic>
      </p:graphicFrame>
      <p:sp>
        <p:nvSpPr>
          <p:cNvPr id="19472" name="Rectangle 76"/>
          <p:cNvSpPr>
            <a:spLocks noChangeArrowheads="1"/>
          </p:cNvSpPr>
          <p:nvPr/>
        </p:nvSpPr>
        <p:spPr bwMode="auto">
          <a:xfrm>
            <a:off x="0" y="2824163"/>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9460" name="Object 75"/>
          <p:cNvGraphicFramePr>
            <a:graphicFrameLocks noChangeAspect="1"/>
          </p:cNvGraphicFramePr>
          <p:nvPr/>
        </p:nvGraphicFramePr>
        <p:xfrm>
          <a:off x="3643306" y="4951653"/>
          <a:ext cx="4429156" cy="1906347"/>
        </p:xfrm>
        <a:graphic>
          <a:graphicData uri="http://schemas.openxmlformats.org/presentationml/2006/ole">
            <p:oleObj spid="_x0000_s19460" name="Visio" r:id="rId6" imgW="1923148" imgH="827478" progId="">
              <p:embed/>
            </p:oleObj>
          </a:graphicData>
        </a:graphic>
      </p:graphicFrame>
      <p:sp>
        <p:nvSpPr>
          <p:cNvPr id="19473" name="Rectangle 78"/>
          <p:cNvSpPr>
            <a:spLocks noChangeArrowheads="1"/>
          </p:cNvSpPr>
          <p:nvPr/>
        </p:nvSpPr>
        <p:spPr bwMode="auto">
          <a:xfrm>
            <a:off x="0" y="2566988"/>
            <a:ext cx="9144000" cy="0"/>
          </a:xfrm>
          <a:prstGeom prst="rect">
            <a:avLst/>
          </a:prstGeom>
          <a:noFill/>
          <a:ln w="9525" algn="ctr">
            <a:noFill/>
            <a:miter lim="800000"/>
            <a:headEnd/>
            <a:tailEnd/>
          </a:ln>
        </p:spPr>
        <p:txBody>
          <a:bodyPr wrap="none" anchor="ctr">
            <a:spAutoFit/>
          </a:bodyPr>
          <a:lstStyle/>
          <a:p>
            <a:endParaRPr lang="zh-CN" altLang="en-US"/>
          </a:p>
        </p:txBody>
      </p:sp>
    </p:spTree>
  </p:cSld>
  <p:clrMapOvr>
    <a:masterClrMapping/>
  </p:clrMapOvr>
  <p:transition spd="med">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pPr>
              <a:defRPr/>
            </a:pPr>
            <a:fld id="{BA0FC96A-9EE7-4D2B-888D-9793C36C959A}" type="slidenum">
              <a:rPr lang="en-US" altLang="zh-CN" smtClean="0"/>
              <a:pPr>
                <a:defRPr/>
              </a:pPr>
              <a:t>34</a:t>
            </a:fld>
            <a:endParaRPr lang="en-US" altLang="zh-CN"/>
          </a:p>
        </p:txBody>
      </p:sp>
      <p:pic>
        <p:nvPicPr>
          <p:cNvPr id="8" name="Picture 20"/>
          <p:cNvPicPr>
            <a:picLocks noChangeAspect="1" noChangeArrowheads="1"/>
          </p:cNvPicPr>
          <p:nvPr/>
        </p:nvPicPr>
        <p:blipFill>
          <a:blip r:embed="rId3"/>
          <a:srcRect/>
          <a:stretch>
            <a:fillRect/>
          </a:stretch>
        </p:blipFill>
        <p:spPr bwMode="auto">
          <a:xfrm>
            <a:off x="857224" y="1643050"/>
            <a:ext cx="7488238" cy="2727334"/>
          </a:xfrm>
          <a:prstGeom prst="rect">
            <a:avLst/>
          </a:prstGeom>
          <a:noFill/>
          <a:ln w="9525">
            <a:noFill/>
            <a:miter lim="800000"/>
            <a:headEnd/>
            <a:tailEnd/>
          </a:ln>
        </p:spPr>
      </p:pic>
      <p:sp>
        <p:nvSpPr>
          <p:cNvPr id="9" name="TextBox 8"/>
          <p:cNvSpPr txBox="1"/>
          <p:nvPr/>
        </p:nvSpPr>
        <p:spPr>
          <a:xfrm>
            <a:off x="1000100" y="4786322"/>
            <a:ext cx="6786610" cy="1446550"/>
          </a:xfrm>
          <a:prstGeom prst="rect">
            <a:avLst/>
          </a:prstGeom>
          <a:noFill/>
        </p:spPr>
        <p:txBody>
          <a:bodyPr wrap="square" rtlCol="0">
            <a:spAutoFit/>
          </a:bodyPr>
          <a:lstStyle/>
          <a:p>
            <a:pPr algn="l"/>
            <a:r>
              <a:rPr lang="zh-CN" altLang="en-US" dirty="0" smtClean="0">
                <a:solidFill>
                  <a:schemeClr val="tx1"/>
                </a:solidFill>
              </a:rPr>
              <a:t>带宽：</a:t>
            </a:r>
            <a:endParaRPr lang="en-US" altLang="zh-CN" dirty="0" smtClean="0">
              <a:solidFill>
                <a:schemeClr val="tx1"/>
              </a:solidFill>
            </a:endParaRPr>
          </a:p>
          <a:p>
            <a:r>
              <a:rPr lang="en-US" altLang="zh-CN" dirty="0" smtClean="0">
                <a:solidFill>
                  <a:schemeClr val="tx1"/>
                </a:solidFill>
              </a:rPr>
              <a:t>B</a:t>
            </a:r>
            <a:r>
              <a:rPr lang="en-US" altLang="zh-CN" sz="2000" dirty="0" smtClean="0">
                <a:solidFill>
                  <a:schemeClr val="tx1"/>
                </a:solidFill>
              </a:rPr>
              <a:t>2FSK</a:t>
            </a:r>
            <a:r>
              <a:rPr lang="en-US" altLang="zh-CN" dirty="0" smtClean="0">
                <a:solidFill>
                  <a:schemeClr val="tx1"/>
                </a:solidFill>
              </a:rPr>
              <a:t>= ︱f</a:t>
            </a:r>
            <a:r>
              <a:rPr lang="en-US" altLang="zh-CN" sz="2000" dirty="0" smtClean="0">
                <a:solidFill>
                  <a:schemeClr val="tx1"/>
                </a:solidFill>
              </a:rPr>
              <a:t>2</a:t>
            </a:r>
            <a:r>
              <a:rPr lang="en-US" altLang="zh-CN" dirty="0" smtClean="0">
                <a:solidFill>
                  <a:schemeClr val="tx1"/>
                </a:solidFill>
              </a:rPr>
              <a:t>-f</a:t>
            </a:r>
            <a:r>
              <a:rPr lang="en-US" altLang="zh-CN" sz="2000" dirty="0" smtClean="0">
                <a:solidFill>
                  <a:schemeClr val="tx1"/>
                </a:solidFill>
              </a:rPr>
              <a:t>1</a:t>
            </a:r>
            <a:r>
              <a:rPr lang="en-US" altLang="zh-CN" dirty="0" smtClean="0">
                <a:solidFill>
                  <a:schemeClr val="tx1"/>
                </a:solidFill>
              </a:rPr>
              <a:t>︱+2f</a:t>
            </a:r>
            <a:r>
              <a:rPr lang="en-US" altLang="zh-CN" sz="2000" dirty="0" smtClean="0">
                <a:solidFill>
                  <a:schemeClr val="tx1"/>
                </a:solidFill>
              </a:rPr>
              <a:t>s</a:t>
            </a:r>
            <a:endParaRPr lang="zh-CN" altLang="en-US" sz="2000" dirty="0">
              <a:solidFill>
                <a:schemeClr val="tx1"/>
              </a:solidFill>
            </a:endParaRPr>
          </a:p>
        </p:txBody>
      </p:sp>
      <p:sp>
        <p:nvSpPr>
          <p:cNvPr id="10" name="Rectangle 2"/>
          <p:cNvSpPr>
            <a:spLocks noGrp="1" noChangeArrowheads="1"/>
          </p:cNvSpPr>
          <p:nvPr>
            <p:ph type="title"/>
          </p:nvPr>
        </p:nvSpPr>
        <p:spPr>
          <a:xfrm>
            <a:off x="1150938" y="461948"/>
            <a:ext cx="7793037" cy="895350"/>
          </a:xfrm>
          <a:noFill/>
        </p:spPr>
        <p:txBody>
          <a:bodyPr/>
          <a:lstStyle/>
          <a:p>
            <a:pPr eaLnBrk="1" hangingPunct="1"/>
            <a:r>
              <a:rPr lang="en-US" altLang="zh-CN" sz="4000" b="1" dirty="0" smtClean="0">
                <a:solidFill>
                  <a:schemeClr val="bg2"/>
                </a:solidFill>
                <a:latin typeface="Times New Roman" pitchFamily="18" charset="0"/>
                <a:ea typeface="黑体" pitchFamily="49" charset="-122"/>
              </a:rPr>
              <a:t>5.2</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二进制移频键控（</a:t>
            </a:r>
            <a:r>
              <a:rPr lang="en-US" altLang="zh-CN" sz="4000" b="1" dirty="0" smtClean="0">
                <a:solidFill>
                  <a:schemeClr val="bg2"/>
                </a:solidFill>
                <a:latin typeface="Times New Roman" pitchFamily="18" charset="0"/>
                <a:ea typeface="黑体" pitchFamily="49" charset="-122"/>
              </a:rPr>
              <a:t>2FSK</a:t>
            </a:r>
            <a:r>
              <a:rPr lang="zh-CN" altLang="en-US" sz="4000" b="1" dirty="0" smtClean="0">
                <a:solidFill>
                  <a:schemeClr val="bg2"/>
                </a:solidFill>
                <a:latin typeface="黑体" pitchFamily="49" charset="-122"/>
                <a:ea typeface="黑体" pitchFamily="49" charset="-122"/>
              </a:rPr>
              <a:t>）</a:t>
            </a:r>
          </a:p>
        </p:txBody>
      </p:sp>
      <p:cxnSp>
        <p:nvCxnSpPr>
          <p:cNvPr id="13" name="直接连接符 12"/>
          <p:cNvCxnSpPr/>
          <p:nvPr/>
        </p:nvCxnSpPr>
        <p:spPr bwMode="auto">
          <a:xfrm>
            <a:off x="928662" y="6357958"/>
            <a:ext cx="6786610" cy="1588"/>
          </a:xfrm>
          <a:prstGeom prst="line">
            <a:avLst/>
          </a:prstGeom>
          <a:solidFill>
            <a:schemeClr val="accent1"/>
          </a:solidFill>
          <a:ln w="44450" cap="flat" cmpd="tri" algn="ctr">
            <a:solidFill>
              <a:srgbClr val="FF0000"/>
            </a:solidFill>
            <a:prstDash val="solid"/>
            <a:round/>
            <a:headEnd type="none" w="med" len="med"/>
            <a:tailEnd type="none" w="med" len="med"/>
          </a:ln>
          <a:effectLst/>
        </p:spPr>
      </p:cxnSp>
      <p:sp>
        <p:nvSpPr>
          <p:cNvPr id="14" name="椭圆 13"/>
          <p:cNvSpPr/>
          <p:nvPr/>
        </p:nvSpPr>
        <p:spPr bwMode="auto">
          <a:xfrm>
            <a:off x="5786446" y="5143512"/>
            <a:ext cx="1071570" cy="1285884"/>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8" presetClass="emph" presetSubtype="0" fill="hold" grpId="1" nodeType="afterEffect">
                                  <p:stCondLst>
                                    <p:cond delay="0"/>
                                  </p:stCondLst>
                                  <p:childTnLst>
                                    <p:animRot by="43200000">
                                      <p:cBhvr>
                                        <p:cTn id="17" dur="2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a:xfrm>
            <a:off x="-285750" y="500063"/>
            <a:ext cx="7775575"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63490" name="灯片编号占位符 7"/>
          <p:cNvSpPr>
            <a:spLocks noGrp="1"/>
          </p:cNvSpPr>
          <p:nvPr>
            <p:ph type="sldNum" sz="quarter" idx="12"/>
          </p:nvPr>
        </p:nvSpPr>
        <p:spPr>
          <a:noFill/>
        </p:spPr>
        <p:txBody>
          <a:bodyPr/>
          <a:lstStyle/>
          <a:p>
            <a:fld id="{44606C11-AEAE-442C-8154-8EBFA9B719A5}" type="slidenum">
              <a:rPr lang="en-US" altLang="zh-CN" smtClean="0"/>
              <a:pPr/>
              <a:t>35</a:t>
            </a:fld>
            <a:endParaRPr lang="en-US" altLang="zh-CN" smtClean="0"/>
          </a:p>
        </p:txBody>
      </p:sp>
      <p:sp>
        <p:nvSpPr>
          <p:cNvPr id="63492"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3493"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3494" name="Text Box 5"/>
          <p:cNvSpPr txBox="1">
            <a:spLocks noChangeArrowheads="1"/>
          </p:cNvSpPr>
          <p:nvPr/>
        </p:nvSpPr>
        <p:spPr bwMode="auto">
          <a:xfrm>
            <a:off x="468313" y="2060575"/>
            <a:ext cx="8229600" cy="1152367"/>
          </a:xfrm>
          <a:prstGeom prst="rect">
            <a:avLst/>
          </a:prstGeom>
          <a:noFill/>
          <a:ln w="9525">
            <a:noFill/>
            <a:miter lim="800000"/>
            <a:headEnd/>
            <a:tailEnd/>
          </a:ln>
        </p:spPr>
        <p:txBody>
          <a:bodyPr>
            <a:spAutoFit/>
          </a:bodyPr>
          <a:lstStyle/>
          <a:p>
            <a:pPr algn="just">
              <a:lnSpc>
                <a:spcPct val="130000"/>
              </a:lnSpc>
              <a:spcBef>
                <a:spcPct val="50000"/>
              </a:spcBef>
            </a:pPr>
            <a:r>
              <a:rPr kumimoji="1" lang="en-US" altLang="zh-CN" sz="2800" b="1" dirty="0">
                <a:solidFill>
                  <a:schemeClr val="tx1"/>
                </a:solidFill>
                <a:latin typeface="Times New Roman" pitchFamily="18" charset="0"/>
              </a:rPr>
              <a:t>        </a:t>
            </a:r>
            <a:r>
              <a:rPr kumimoji="1" lang="zh-CN" altLang="en-US" sz="2800" b="1" u="sng" dirty="0">
                <a:solidFill>
                  <a:schemeClr val="tx1"/>
                </a:solidFill>
                <a:latin typeface="Times New Roman" pitchFamily="18" charset="0"/>
              </a:rPr>
              <a:t>利用调制信号</a:t>
            </a:r>
            <a:r>
              <a:rPr kumimoji="1" lang="zh-CN" altLang="en-US" sz="2800" b="1" u="sng" dirty="0">
                <a:solidFill>
                  <a:schemeClr val="tx1"/>
                </a:solidFill>
                <a:latin typeface="Courier New" pitchFamily="49" charset="0"/>
              </a:rPr>
              <a:t>“</a:t>
            </a:r>
            <a:r>
              <a:rPr kumimoji="1" lang="en-US" altLang="zh-CN" sz="2800" b="1" u="sng" dirty="0">
                <a:solidFill>
                  <a:schemeClr val="tx1"/>
                </a:solidFill>
                <a:latin typeface="Times New Roman" pitchFamily="18" charset="0"/>
              </a:rPr>
              <a:t>1</a:t>
            </a:r>
            <a:r>
              <a:rPr kumimoji="1" lang="en-US" altLang="zh-CN" sz="2800" b="1" u="sng" dirty="0">
                <a:solidFill>
                  <a:schemeClr val="tx1"/>
                </a:solidFill>
                <a:latin typeface="Courier New" pitchFamily="49" charset="0"/>
              </a:rPr>
              <a:t>”</a:t>
            </a:r>
            <a:r>
              <a:rPr kumimoji="1" lang="zh-CN" altLang="en-US" sz="2800" b="1" u="sng" dirty="0">
                <a:solidFill>
                  <a:schemeClr val="tx1"/>
                </a:solidFill>
                <a:latin typeface="Times New Roman" pitchFamily="18" charset="0"/>
              </a:rPr>
              <a:t>或</a:t>
            </a:r>
            <a:r>
              <a:rPr kumimoji="1" lang="zh-CN" altLang="en-US" sz="2800" b="1" u="sng" dirty="0">
                <a:solidFill>
                  <a:schemeClr val="tx1"/>
                </a:solidFill>
                <a:latin typeface="Courier New" pitchFamily="49" charset="0"/>
              </a:rPr>
              <a:t>“</a:t>
            </a:r>
            <a:r>
              <a:rPr kumimoji="1" lang="en-US" altLang="zh-CN" sz="2800" b="1" u="sng" dirty="0">
                <a:solidFill>
                  <a:schemeClr val="tx1"/>
                </a:solidFill>
                <a:latin typeface="Times New Roman" pitchFamily="18" charset="0"/>
              </a:rPr>
              <a:t>0</a:t>
            </a:r>
            <a:r>
              <a:rPr kumimoji="1" lang="en-US" altLang="zh-CN" sz="2800" b="1" u="sng" dirty="0">
                <a:solidFill>
                  <a:schemeClr val="tx1"/>
                </a:solidFill>
                <a:latin typeface="Courier New" pitchFamily="49" charset="0"/>
              </a:rPr>
              <a:t>”</a:t>
            </a:r>
            <a:r>
              <a:rPr kumimoji="1" lang="zh-CN" altLang="en-US" sz="2800" b="1" u="sng" dirty="0">
                <a:solidFill>
                  <a:schemeClr val="tx1"/>
                </a:solidFill>
                <a:latin typeface="Times New Roman" pitchFamily="18" charset="0"/>
              </a:rPr>
              <a:t>去改变载波信号的初始相位，则称为相位调制。相移信号可分为两种：</a:t>
            </a:r>
          </a:p>
        </p:txBody>
      </p:sp>
      <p:sp>
        <p:nvSpPr>
          <p:cNvPr id="461832" name="Text Box 8"/>
          <p:cNvSpPr txBox="1">
            <a:spLocks noChangeArrowheads="1"/>
          </p:cNvSpPr>
          <p:nvPr/>
        </p:nvSpPr>
        <p:spPr bwMode="auto">
          <a:xfrm>
            <a:off x="1908175" y="3357563"/>
            <a:ext cx="5410200" cy="2443162"/>
          </a:xfrm>
          <a:prstGeom prst="rect">
            <a:avLst/>
          </a:prstGeom>
          <a:noFill/>
          <a:ln w="9525">
            <a:noFill/>
            <a:miter lim="800000"/>
            <a:headEnd/>
            <a:tailEnd/>
          </a:ln>
        </p:spPr>
        <p:txBody>
          <a:bodyPr>
            <a:spAutoFit/>
          </a:bodyPr>
          <a:lstStyle/>
          <a:p>
            <a:pPr algn="l">
              <a:spcBef>
                <a:spcPct val="50000"/>
              </a:spcBef>
              <a:buClr>
                <a:schemeClr val="bg2"/>
              </a:buClr>
              <a:buFont typeface="Wingdings" pitchFamily="2" charset="2"/>
              <a:buNone/>
            </a:pPr>
            <a:endParaRPr kumimoji="1" lang="en-US" altLang="zh-CN" sz="2800" dirty="0">
              <a:solidFill>
                <a:schemeClr val="tx1"/>
              </a:solidFill>
              <a:latin typeface="Times New Roman" pitchFamily="18" charset="0"/>
              <a:ea typeface="黑体" pitchFamily="49" charset="-122"/>
            </a:endParaRPr>
          </a:p>
          <a:p>
            <a:pPr algn="l">
              <a:spcBef>
                <a:spcPct val="50000"/>
              </a:spcBef>
              <a:buClr>
                <a:schemeClr val="bg2"/>
              </a:buClr>
              <a:buFont typeface="Wingdings" pitchFamily="2" charset="2"/>
              <a:buChar char="v"/>
            </a:pPr>
            <a:r>
              <a:rPr kumimoji="1" lang="en-US" altLang="zh-CN" sz="2800" dirty="0">
                <a:solidFill>
                  <a:schemeClr val="tx1"/>
                </a:solidFill>
                <a:latin typeface="Times New Roman" pitchFamily="18" charset="0"/>
                <a:ea typeface="黑体" pitchFamily="49" charset="-122"/>
              </a:rPr>
              <a:t>   </a:t>
            </a:r>
            <a:r>
              <a:rPr kumimoji="1" lang="zh-CN" altLang="en-US" sz="2800" u="sng" dirty="0">
                <a:solidFill>
                  <a:srgbClr val="FF3300"/>
                </a:solidFill>
                <a:latin typeface="Times New Roman" pitchFamily="18" charset="0"/>
                <a:ea typeface="黑体" pitchFamily="49" charset="-122"/>
              </a:rPr>
              <a:t>绝对相移</a:t>
            </a:r>
            <a:r>
              <a:rPr kumimoji="1" lang="zh-CN" altLang="en-US" sz="2800" u="sng" dirty="0">
                <a:solidFill>
                  <a:schemeClr val="tx1"/>
                </a:solidFill>
                <a:latin typeface="Times New Roman" pitchFamily="18" charset="0"/>
                <a:ea typeface="黑体" pitchFamily="49" charset="-122"/>
              </a:rPr>
              <a:t> （</a:t>
            </a:r>
            <a:r>
              <a:rPr kumimoji="1" lang="en-US" altLang="zh-CN" sz="2800" u="sng" dirty="0">
                <a:solidFill>
                  <a:schemeClr val="tx1"/>
                </a:solidFill>
                <a:latin typeface="Times New Roman" pitchFamily="18" charset="0"/>
                <a:ea typeface="黑体" pitchFamily="49" charset="-122"/>
              </a:rPr>
              <a:t>2PSK</a:t>
            </a:r>
            <a:r>
              <a:rPr kumimoji="1" lang="zh-CN" altLang="en-US" sz="2800" dirty="0">
                <a:solidFill>
                  <a:schemeClr val="tx1"/>
                </a:solidFill>
                <a:latin typeface="Times New Roman" pitchFamily="18" charset="0"/>
                <a:ea typeface="黑体" pitchFamily="49" charset="-122"/>
              </a:rPr>
              <a:t>）</a:t>
            </a:r>
          </a:p>
          <a:p>
            <a:pPr algn="l">
              <a:spcBef>
                <a:spcPct val="50000"/>
              </a:spcBef>
              <a:buClr>
                <a:schemeClr val="bg2"/>
              </a:buClr>
              <a:buFont typeface="Wingdings" pitchFamily="2" charset="2"/>
              <a:buChar char="v"/>
            </a:pPr>
            <a:endParaRPr kumimoji="1" lang="zh-CN" altLang="en-US" sz="2800" dirty="0">
              <a:solidFill>
                <a:schemeClr val="tx1"/>
              </a:solidFill>
              <a:latin typeface="Times New Roman" pitchFamily="18" charset="0"/>
              <a:ea typeface="黑体" pitchFamily="49" charset="-122"/>
            </a:endParaRPr>
          </a:p>
          <a:p>
            <a:pPr algn="l">
              <a:spcBef>
                <a:spcPct val="50000"/>
              </a:spcBef>
              <a:buClr>
                <a:schemeClr val="bg2"/>
              </a:buClr>
              <a:buFont typeface="Wingdings" pitchFamily="2" charset="2"/>
              <a:buChar char="v"/>
            </a:pPr>
            <a:r>
              <a:rPr kumimoji="1" lang="zh-CN" altLang="en-US" sz="2800" dirty="0">
                <a:solidFill>
                  <a:schemeClr val="tx1"/>
                </a:solidFill>
                <a:latin typeface="Times New Roman" pitchFamily="18" charset="0"/>
                <a:ea typeface="黑体" pitchFamily="49" charset="-122"/>
              </a:rPr>
              <a:t>   </a:t>
            </a:r>
            <a:r>
              <a:rPr kumimoji="1" lang="zh-CN" altLang="en-US" sz="2800" u="sng" dirty="0">
                <a:solidFill>
                  <a:srgbClr val="FF3300"/>
                </a:solidFill>
                <a:latin typeface="Times New Roman" pitchFamily="18" charset="0"/>
                <a:ea typeface="黑体" pitchFamily="49" charset="-122"/>
              </a:rPr>
              <a:t>相对相移</a:t>
            </a:r>
            <a:r>
              <a:rPr kumimoji="1" lang="en-US" altLang="zh-CN" sz="2800" u="sng" dirty="0">
                <a:solidFill>
                  <a:schemeClr val="tx1"/>
                </a:solidFill>
                <a:latin typeface="Times New Roman" pitchFamily="18" charset="0"/>
                <a:ea typeface="黑体" pitchFamily="49" charset="-122"/>
              </a:rPr>
              <a:t>(</a:t>
            </a:r>
            <a:r>
              <a:rPr kumimoji="1" lang="zh-CN" altLang="en-US" sz="2800" u="sng" dirty="0">
                <a:solidFill>
                  <a:schemeClr val="tx1"/>
                </a:solidFill>
                <a:latin typeface="Times New Roman" pitchFamily="18" charset="0"/>
                <a:ea typeface="黑体" pitchFamily="49" charset="-122"/>
              </a:rPr>
              <a:t>差分相移</a:t>
            </a:r>
            <a:r>
              <a:rPr kumimoji="1" lang="en-US" altLang="zh-CN" sz="2800" u="sng" dirty="0">
                <a:solidFill>
                  <a:schemeClr val="tx1"/>
                </a:solidFill>
                <a:latin typeface="Times New Roman" pitchFamily="18" charset="0"/>
                <a:ea typeface="黑体" pitchFamily="49" charset="-122"/>
              </a:rPr>
              <a:t>)(2DPSK</a:t>
            </a:r>
            <a:r>
              <a:rPr kumimoji="1" lang="en-US" altLang="zh-CN" sz="2800" dirty="0">
                <a:solidFill>
                  <a:schemeClr val="tx1"/>
                </a:solidFill>
                <a:latin typeface="Times New Roman" pitchFamily="18" charset="0"/>
                <a:ea typeface="黑体" pitchFamily="49" charset="-122"/>
              </a:rPr>
              <a:t>)</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18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83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57188" y="500063"/>
            <a:ext cx="7775576"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25603" name="灯片编号占位符 7"/>
          <p:cNvSpPr>
            <a:spLocks noGrp="1"/>
          </p:cNvSpPr>
          <p:nvPr>
            <p:ph type="sldNum" sz="quarter" idx="12"/>
          </p:nvPr>
        </p:nvSpPr>
        <p:spPr>
          <a:noFill/>
        </p:spPr>
        <p:txBody>
          <a:bodyPr/>
          <a:lstStyle/>
          <a:p>
            <a:fld id="{43D8FD6A-D95F-4B9E-91E9-989F9F104D4E}" type="slidenum">
              <a:rPr lang="en-US" altLang="zh-CN" smtClean="0"/>
              <a:pPr/>
              <a:t>36</a:t>
            </a:fld>
            <a:endParaRPr lang="en-US" altLang="zh-CN" smtClean="0"/>
          </a:p>
        </p:txBody>
      </p:sp>
      <p:sp>
        <p:nvSpPr>
          <p:cNvPr id="25605"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25606"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25607" name="Rectangle 6"/>
          <p:cNvSpPr>
            <a:spLocks noChangeArrowheads="1"/>
          </p:cNvSpPr>
          <p:nvPr/>
        </p:nvSpPr>
        <p:spPr bwMode="auto">
          <a:xfrm>
            <a:off x="0" y="2133600"/>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en-US" altLang="zh-CN" sz="3600" b="1">
                <a:latin typeface="Times New Roman" pitchFamily="18" charset="0"/>
                <a:ea typeface="隶书" pitchFamily="49" charset="-122"/>
              </a:rPr>
              <a:t>2PSK</a:t>
            </a:r>
            <a:r>
              <a:rPr kumimoji="1" lang="zh-CN" altLang="en-US" sz="3600">
                <a:latin typeface="隶书" pitchFamily="49" charset="-122"/>
                <a:ea typeface="隶书" pitchFamily="49" charset="-122"/>
              </a:rPr>
              <a:t>调制的基本原理</a:t>
            </a:r>
          </a:p>
        </p:txBody>
      </p:sp>
      <p:sp>
        <p:nvSpPr>
          <p:cNvPr id="25608" name="Rectangle 8"/>
          <p:cNvSpPr>
            <a:spLocks noChangeArrowheads="1"/>
          </p:cNvSpPr>
          <p:nvPr/>
        </p:nvSpPr>
        <p:spPr bwMode="auto">
          <a:xfrm>
            <a:off x="323850" y="2781300"/>
            <a:ext cx="8281988" cy="1800225"/>
          </a:xfrm>
          <a:prstGeom prst="rect">
            <a:avLst/>
          </a:prstGeom>
          <a:noFill/>
          <a:ln w="9525" algn="ctr">
            <a:noFill/>
            <a:miter lim="800000"/>
            <a:headEnd/>
            <a:tailEnd/>
          </a:ln>
        </p:spPr>
        <p:txBody>
          <a:bodyPr>
            <a:spAutoFit/>
          </a:bodyPr>
          <a:lstStyle/>
          <a:p>
            <a:pPr algn="l"/>
            <a:r>
              <a:rPr kumimoji="1" lang="en-US" altLang="zh-CN" sz="2800" b="1" dirty="0">
                <a:solidFill>
                  <a:schemeClr val="tx1"/>
                </a:solidFill>
                <a:latin typeface="Times New Roman" pitchFamily="18" charset="0"/>
              </a:rPr>
              <a:t>      </a:t>
            </a:r>
            <a:r>
              <a:rPr kumimoji="1" lang="zh-CN" altLang="en-US" sz="2800" b="1" u="sng" dirty="0">
                <a:solidFill>
                  <a:schemeClr val="tx1"/>
                </a:solidFill>
                <a:latin typeface="Times New Roman" pitchFamily="18" charset="0"/>
              </a:rPr>
              <a:t>在二进制数字调制中，若正弦载波的初始相位随二进制数字基带信号离散变化时，则产生</a:t>
            </a:r>
            <a:r>
              <a:rPr kumimoji="1" lang="zh-CN" altLang="en-US" sz="2800" b="1" u="sng" dirty="0">
                <a:solidFill>
                  <a:srgbClr val="FF0000"/>
                </a:solidFill>
                <a:latin typeface="Times New Roman" pitchFamily="18" charset="0"/>
              </a:rPr>
              <a:t>二进制移相键控</a:t>
            </a:r>
            <a:r>
              <a:rPr kumimoji="1" lang="en-US" altLang="zh-CN" sz="2800" b="1" u="sng" dirty="0">
                <a:solidFill>
                  <a:srgbClr val="FF0000"/>
                </a:solidFill>
                <a:latin typeface="Times New Roman" pitchFamily="18" charset="0"/>
              </a:rPr>
              <a:t>(2PSK)</a:t>
            </a:r>
            <a:r>
              <a:rPr kumimoji="1" lang="zh-CN" altLang="en-US" sz="2800" b="1" u="sng" dirty="0">
                <a:solidFill>
                  <a:srgbClr val="FF0000"/>
                </a:solidFill>
                <a:latin typeface="Times New Roman" pitchFamily="18" charset="0"/>
              </a:rPr>
              <a:t>信号</a:t>
            </a:r>
            <a:r>
              <a:rPr kumimoji="1" lang="zh-CN" altLang="en-US" sz="2800" b="1" u="sng" dirty="0">
                <a:solidFill>
                  <a:schemeClr val="tx1"/>
                </a:solidFill>
                <a:latin typeface="Times New Roman" pitchFamily="18" charset="0"/>
              </a:rPr>
              <a:t>。 </a:t>
            </a:r>
            <a:r>
              <a:rPr kumimoji="1" lang="zh-CN" altLang="en-US" sz="2800" b="1" dirty="0">
                <a:solidFill>
                  <a:schemeClr val="tx1"/>
                </a:solidFill>
                <a:latin typeface="Times New Roman" pitchFamily="18" charset="0"/>
              </a:rPr>
              <a:t>通常用已调信号载波的 </a:t>
            </a:r>
            <a:r>
              <a:rPr kumimoji="1" lang="en-US" altLang="zh-CN" sz="2800" b="1" dirty="0">
                <a:solidFill>
                  <a:schemeClr val="tx1"/>
                </a:solidFill>
                <a:latin typeface="Times New Roman" pitchFamily="18" charset="0"/>
              </a:rPr>
              <a:t>0°</a:t>
            </a:r>
            <a:r>
              <a:rPr kumimoji="1" lang="zh-CN" altLang="en-US" sz="2800" b="1" dirty="0">
                <a:solidFill>
                  <a:schemeClr val="tx1"/>
                </a:solidFill>
                <a:latin typeface="Times New Roman" pitchFamily="18" charset="0"/>
              </a:rPr>
              <a:t>和</a:t>
            </a:r>
            <a:r>
              <a:rPr kumimoji="1" lang="en-US" altLang="zh-CN" sz="2800" b="1" dirty="0">
                <a:solidFill>
                  <a:schemeClr val="tx1"/>
                </a:solidFill>
                <a:latin typeface="Times New Roman" pitchFamily="18" charset="0"/>
              </a:rPr>
              <a:t>180°</a:t>
            </a:r>
            <a:r>
              <a:rPr kumimoji="1" lang="zh-CN" altLang="en-US" sz="2800" b="1" dirty="0">
                <a:solidFill>
                  <a:schemeClr val="tx1"/>
                </a:solidFill>
                <a:latin typeface="Times New Roman" pitchFamily="18" charset="0"/>
              </a:rPr>
              <a:t>分别表示二进制数字基带信号的 </a:t>
            </a:r>
            <a:r>
              <a:rPr kumimoji="1" lang="en-US" altLang="zh-CN" sz="2800" b="1" dirty="0">
                <a:solidFill>
                  <a:schemeClr val="tx1"/>
                </a:solidFill>
                <a:latin typeface="Times New Roman" pitchFamily="18" charset="0"/>
              </a:rPr>
              <a:t>1 </a:t>
            </a:r>
            <a:r>
              <a:rPr kumimoji="1" lang="zh-CN" altLang="en-US" sz="2800" b="1" dirty="0">
                <a:solidFill>
                  <a:schemeClr val="tx1"/>
                </a:solidFill>
                <a:latin typeface="Times New Roman" pitchFamily="18" charset="0"/>
              </a:rPr>
              <a:t>和 </a:t>
            </a:r>
            <a:r>
              <a:rPr kumimoji="1" lang="en-US" altLang="zh-CN" sz="2800" b="1" dirty="0">
                <a:solidFill>
                  <a:schemeClr val="tx1"/>
                </a:solidFill>
                <a:latin typeface="Times New Roman" pitchFamily="18" charset="0"/>
              </a:rPr>
              <a:t>0</a:t>
            </a:r>
            <a:r>
              <a:rPr kumimoji="1" lang="zh-CN" altLang="en-US" sz="2800" b="1" dirty="0">
                <a:solidFill>
                  <a:schemeClr val="tx1"/>
                </a:solidFill>
                <a:latin typeface="Times New Roman" pitchFamily="18" charset="0"/>
              </a:rPr>
              <a:t>。即： </a:t>
            </a:r>
          </a:p>
        </p:txBody>
      </p:sp>
      <p:sp>
        <p:nvSpPr>
          <p:cNvPr id="25609" name="Rectangle 10"/>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5602" name="Object 9"/>
          <p:cNvGraphicFramePr>
            <a:graphicFrameLocks noChangeAspect="1"/>
          </p:cNvGraphicFramePr>
          <p:nvPr/>
        </p:nvGraphicFramePr>
        <p:xfrm>
          <a:off x="3348038" y="4724400"/>
          <a:ext cx="2160587" cy="1503363"/>
        </p:xfrm>
        <a:graphic>
          <a:graphicData uri="http://schemas.openxmlformats.org/presentationml/2006/ole">
            <p:oleObj spid="_x0000_s25602" name="公式" r:id="rId4" imgW="660400" imgH="457200" progId="Equation.3">
              <p:embed/>
            </p:oleObj>
          </a:graphicData>
        </a:graphic>
      </p:graphicFrame>
    </p:spTree>
  </p:cSld>
  <p:clrMapOvr>
    <a:masterClrMapping/>
  </p:clrMapOvr>
  <p:transition spd="med">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2"/>
          <p:cNvSpPr>
            <a:spLocks noGrp="1" noChangeArrowheads="1"/>
          </p:cNvSpPr>
          <p:nvPr>
            <p:ph type="title"/>
          </p:nvPr>
        </p:nvSpPr>
        <p:spPr>
          <a:xfrm>
            <a:off x="-500063" y="500063"/>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26628" name="灯片编号占位符 5"/>
          <p:cNvSpPr>
            <a:spLocks noGrp="1"/>
          </p:cNvSpPr>
          <p:nvPr>
            <p:ph type="sldNum" sz="quarter" idx="12"/>
          </p:nvPr>
        </p:nvSpPr>
        <p:spPr>
          <a:noFill/>
        </p:spPr>
        <p:txBody>
          <a:bodyPr/>
          <a:lstStyle/>
          <a:p>
            <a:fld id="{0D5FDA69-7E64-4B0F-81E6-8F8DA1B67119}" type="slidenum">
              <a:rPr lang="en-US" altLang="zh-CN" smtClean="0"/>
              <a:pPr/>
              <a:t>37</a:t>
            </a:fld>
            <a:endParaRPr lang="en-US" altLang="zh-CN" smtClean="0"/>
          </a:p>
        </p:txBody>
      </p:sp>
      <p:sp>
        <p:nvSpPr>
          <p:cNvPr id="26630"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26631"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26632" name="Rectangle 5"/>
          <p:cNvSpPr>
            <a:spLocks noChangeArrowheads="1"/>
          </p:cNvSpPr>
          <p:nvPr/>
        </p:nvSpPr>
        <p:spPr bwMode="auto">
          <a:xfrm>
            <a:off x="0" y="2133600"/>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1</a:t>
            </a:r>
            <a:r>
              <a:rPr kumimoji="1" lang="zh-CN" altLang="en-US" sz="3600" b="1" dirty="0">
                <a:latin typeface="隶书" pitchFamily="49" charset="-122"/>
                <a:ea typeface="隶书" pitchFamily="49" charset="-122"/>
              </a:rPr>
              <a:t>、</a:t>
            </a:r>
            <a:r>
              <a:rPr kumimoji="1" lang="en-US" altLang="zh-CN" sz="3600" b="1" u="sng" dirty="0">
                <a:latin typeface="Times New Roman" pitchFamily="18" charset="0"/>
                <a:ea typeface="隶书" pitchFamily="49" charset="-122"/>
              </a:rPr>
              <a:t>2PSK</a:t>
            </a:r>
            <a:r>
              <a:rPr kumimoji="1" lang="zh-CN" altLang="en-US" sz="3600" u="sng" dirty="0">
                <a:latin typeface="隶书" pitchFamily="49" charset="-122"/>
                <a:ea typeface="隶书" pitchFamily="49" charset="-122"/>
              </a:rPr>
              <a:t>调制的基本原理</a:t>
            </a:r>
          </a:p>
        </p:txBody>
      </p:sp>
      <p:sp>
        <p:nvSpPr>
          <p:cNvPr id="26633" name="Rectangle 7"/>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sp>
        <p:nvSpPr>
          <p:cNvPr id="26634" name="Text Box 9"/>
          <p:cNvSpPr txBox="1">
            <a:spLocks noChangeArrowheads="1"/>
          </p:cNvSpPr>
          <p:nvPr/>
        </p:nvSpPr>
        <p:spPr bwMode="auto">
          <a:xfrm>
            <a:off x="827088" y="2708275"/>
            <a:ext cx="6705600" cy="543739"/>
          </a:xfrm>
          <a:prstGeom prst="rect">
            <a:avLst/>
          </a:prstGeom>
          <a:noFill/>
          <a:ln w="9525">
            <a:noFill/>
            <a:miter lim="800000"/>
            <a:headEnd/>
            <a:tailEnd/>
          </a:ln>
        </p:spPr>
        <p:txBody>
          <a:bodyPr>
            <a:spAutoFit/>
          </a:bodyPr>
          <a:lstStyle/>
          <a:p>
            <a:pPr algn="just">
              <a:lnSpc>
                <a:spcPct val="115000"/>
              </a:lnSpc>
              <a:spcBef>
                <a:spcPct val="30000"/>
              </a:spcBef>
            </a:pPr>
            <a:r>
              <a:rPr kumimoji="1" lang="zh-CN" altLang="en-US" sz="2800" dirty="0">
                <a:solidFill>
                  <a:schemeClr val="tx1"/>
                </a:solidFill>
                <a:latin typeface="Times New Roman" pitchFamily="18" charset="0"/>
                <a:ea typeface="黑体" pitchFamily="49" charset="-122"/>
              </a:rPr>
              <a:t>若</a:t>
            </a:r>
            <a:r>
              <a:rPr kumimoji="1" lang="zh-CN" altLang="en-US" sz="2800" u="sng" dirty="0">
                <a:solidFill>
                  <a:schemeClr val="tx1"/>
                </a:solidFill>
                <a:latin typeface="Times New Roman" pitchFamily="18" charset="0"/>
                <a:ea typeface="黑体" pitchFamily="49" charset="-122"/>
              </a:rPr>
              <a:t>二进制移相键控信号的时域表达式为</a:t>
            </a:r>
          </a:p>
        </p:txBody>
      </p:sp>
      <p:sp>
        <p:nvSpPr>
          <p:cNvPr id="26635" name="Rectangle 12"/>
          <p:cNvSpPr>
            <a:spLocks noChangeArrowheads="1"/>
          </p:cNvSpPr>
          <p:nvPr/>
        </p:nvSpPr>
        <p:spPr bwMode="auto">
          <a:xfrm>
            <a:off x="468313" y="4508500"/>
            <a:ext cx="8675687" cy="1117600"/>
          </a:xfrm>
          <a:prstGeom prst="rect">
            <a:avLst/>
          </a:prstGeom>
          <a:noFill/>
          <a:ln w="9525" algn="ctr">
            <a:noFill/>
            <a:miter lim="800000"/>
            <a:headEnd/>
            <a:tailEnd/>
          </a:ln>
        </p:spPr>
        <p:txBody>
          <a:bodyPr>
            <a:spAutoFit/>
          </a:bodyPr>
          <a:lstStyle/>
          <a:p>
            <a:pPr algn="l">
              <a:lnSpc>
                <a:spcPct val="120000"/>
              </a:lnSpc>
              <a:spcBef>
                <a:spcPct val="50000"/>
              </a:spcBef>
            </a:pPr>
            <a:r>
              <a:rPr kumimoji="1" lang="en-US" altLang="zh-CN" sz="2800" dirty="0">
                <a:solidFill>
                  <a:schemeClr val="tx1"/>
                </a:solidFill>
                <a:latin typeface="Times New Roman" pitchFamily="18" charset="0"/>
                <a:ea typeface="黑体" pitchFamily="49" charset="-122"/>
              </a:rPr>
              <a:t>    </a:t>
            </a:r>
            <a:r>
              <a:rPr kumimoji="1" lang="zh-CN" altLang="en-US" sz="2800" dirty="0">
                <a:solidFill>
                  <a:schemeClr val="tx1"/>
                </a:solidFill>
                <a:latin typeface="Times New Roman" pitchFamily="18" charset="0"/>
                <a:ea typeface="黑体" pitchFamily="49" charset="-122"/>
              </a:rPr>
              <a:t>其中</a:t>
            </a:r>
            <a:r>
              <a:rPr kumimoji="1" lang="en-US" altLang="zh-CN" sz="2800" dirty="0">
                <a:solidFill>
                  <a:schemeClr val="tx1"/>
                </a:solidFill>
                <a:latin typeface="Times New Roman" pitchFamily="18" charset="0"/>
                <a:ea typeface="黑体" pitchFamily="49" charset="-122"/>
              </a:rPr>
              <a:t>, a</a:t>
            </a:r>
            <a:r>
              <a:rPr kumimoji="1" lang="en-US" altLang="zh-CN" sz="2800" baseline="-25000" dirty="0">
                <a:solidFill>
                  <a:schemeClr val="tx1"/>
                </a:solidFill>
                <a:latin typeface="Times New Roman" pitchFamily="18" charset="0"/>
                <a:ea typeface="黑体" pitchFamily="49" charset="-122"/>
              </a:rPr>
              <a:t>n</a:t>
            </a:r>
            <a:r>
              <a:rPr kumimoji="1" lang="zh-CN" altLang="en-US" sz="2800" dirty="0">
                <a:solidFill>
                  <a:schemeClr val="tx1"/>
                </a:solidFill>
                <a:latin typeface="Times New Roman" pitchFamily="18" charset="0"/>
                <a:ea typeface="黑体" pitchFamily="49" charset="-122"/>
              </a:rPr>
              <a:t>与</a:t>
            </a:r>
            <a:r>
              <a:rPr kumimoji="1" lang="en-US" altLang="zh-CN" sz="2800" dirty="0">
                <a:solidFill>
                  <a:schemeClr val="tx1"/>
                </a:solidFill>
                <a:latin typeface="Times New Roman" pitchFamily="18" charset="0"/>
                <a:ea typeface="黑体" pitchFamily="49" charset="-122"/>
              </a:rPr>
              <a:t>2ASK</a:t>
            </a:r>
            <a:r>
              <a:rPr kumimoji="1" lang="zh-CN" altLang="en-US" sz="2800" dirty="0">
                <a:solidFill>
                  <a:schemeClr val="tx1"/>
                </a:solidFill>
                <a:latin typeface="Times New Roman" pitchFamily="18" charset="0"/>
                <a:ea typeface="黑体" pitchFamily="49" charset="-122"/>
              </a:rPr>
              <a:t>和</a:t>
            </a:r>
            <a:r>
              <a:rPr kumimoji="1" lang="en-US" altLang="zh-CN" sz="2800" dirty="0">
                <a:solidFill>
                  <a:schemeClr val="tx1"/>
                </a:solidFill>
                <a:latin typeface="Times New Roman" pitchFamily="18" charset="0"/>
                <a:ea typeface="黑体" pitchFamily="49" charset="-122"/>
              </a:rPr>
              <a:t>2FSK</a:t>
            </a:r>
            <a:r>
              <a:rPr kumimoji="1" lang="zh-CN" altLang="en-US" sz="2800" dirty="0">
                <a:solidFill>
                  <a:schemeClr val="tx1"/>
                </a:solidFill>
                <a:latin typeface="Times New Roman" pitchFamily="18" charset="0"/>
                <a:ea typeface="黑体" pitchFamily="49" charset="-122"/>
              </a:rPr>
              <a:t>时的不同，在</a:t>
            </a:r>
            <a:r>
              <a:rPr kumimoji="1" lang="en-US" altLang="zh-CN" sz="2800" dirty="0">
                <a:solidFill>
                  <a:schemeClr val="tx1"/>
                </a:solidFill>
                <a:latin typeface="Times New Roman" pitchFamily="18" charset="0"/>
                <a:ea typeface="黑体" pitchFamily="49" charset="-122"/>
              </a:rPr>
              <a:t>2PSK</a:t>
            </a:r>
            <a:r>
              <a:rPr kumimoji="1" lang="zh-CN" altLang="en-US" sz="2800" dirty="0">
                <a:solidFill>
                  <a:schemeClr val="tx1"/>
                </a:solidFill>
                <a:latin typeface="Times New Roman" pitchFamily="18" charset="0"/>
                <a:ea typeface="黑体" pitchFamily="49" charset="-122"/>
              </a:rPr>
              <a:t>调制中，</a:t>
            </a:r>
            <a:r>
              <a:rPr kumimoji="1" lang="en-US" altLang="zh-CN" sz="2800" dirty="0">
                <a:solidFill>
                  <a:schemeClr val="tx1"/>
                </a:solidFill>
                <a:latin typeface="Times New Roman" pitchFamily="18" charset="0"/>
                <a:ea typeface="黑体" pitchFamily="49" charset="-122"/>
              </a:rPr>
              <a:t>a</a:t>
            </a:r>
            <a:r>
              <a:rPr kumimoji="1" lang="en-US" altLang="zh-CN" sz="2800" baseline="-25000" dirty="0">
                <a:solidFill>
                  <a:schemeClr val="tx1"/>
                </a:solidFill>
                <a:latin typeface="Times New Roman" pitchFamily="18" charset="0"/>
                <a:ea typeface="黑体" pitchFamily="49" charset="-122"/>
              </a:rPr>
              <a:t>n</a:t>
            </a:r>
            <a:r>
              <a:rPr kumimoji="1" lang="zh-CN" altLang="en-US" sz="2800" dirty="0">
                <a:solidFill>
                  <a:schemeClr val="tx1"/>
                </a:solidFill>
                <a:latin typeface="Times New Roman" pitchFamily="18" charset="0"/>
                <a:ea typeface="黑体" pitchFamily="49" charset="-122"/>
              </a:rPr>
              <a:t>应选择双极性，即：</a:t>
            </a:r>
          </a:p>
        </p:txBody>
      </p:sp>
      <p:sp>
        <p:nvSpPr>
          <p:cNvPr id="26636" name="Rectangle 17"/>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6626" name="Object 16"/>
          <p:cNvGraphicFramePr>
            <a:graphicFrameLocks noChangeAspect="1"/>
          </p:cNvGraphicFramePr>
          <p:nvPr/>
        </p:nvGraphicFramePr>
        <p:xfrm>
          <a:off x="779463" y="3571875"/>
          <a:ext cx="7656512" cy="584200"/>
        </p:xfrm>
        <a:graphic>
          <a:graphicData uri="http://schemas.openxmlformats.org/presentationml/2006/ole">
            <p:oleObj spid="_x0000_s26626" name="公式" r:id="rId4" imgW="2997000" imgH="228600" progId="Equation.3">
              <p:embed/>
            </p:oleObj>
          </a:graphicData>
        </a:graphic>
      </p:graphicFrame>
      <p:sp>
        <p:nvSpPr>
          <p:cNvPr id="26637" name="Rectangle 19"/>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6627" name="Object 18"/>
          <p:cNvGraphicFramePr>
            <a:graphicFrameLocks noChangeAspect="1"/>
          </p:cNvGraphicFramePr>
          <p:nvPr/>
        </p:nvGraphicFramePr>
        <p:xfrm>
          <a:off x="2286000" y="5572125"/>
          <a:ext cx="4606925" cy="928688"/>
        </p:xfrm>
        <a:graphic>
          <a:graphicData uri="http://schemas.openxmlformats.org/presentationml/2006/ole">
            <p:oleObj spid="_x0000_s26627" name="公式" r:id="rId5" imgW="2413000" imgH="482600" progId="Equation.3">
              <p:embed/>
            </p:oleObj>
          </a:graphicData>
        </a:graphic>
      </p:graphicFrame>
    </p:spTree>
  </p:cSld>
  <p:clrMapOvr>
    <a:masterClrMapping/>
  </p:clrMapOvr>
  <p:transition spd="med">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a:xfrm>
            <a:off x="-500063" y="571500"/>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64514" name="灯片编号占位符 5"/>
          <p:cNvSpPr>
            <a:spLocks noGrp="1"/>
          </p:cNvSpPr>
          <p:nvPr>
            <p:ph type="sldNum" sz="quarter" idx="12"/>
          </p:nvPr>
        </p:nvSpPr>
        <p:spPr>
          <a:noFill/>
        </p:spPr>
        <p:txBody>
          <a:bodyPr/>
          <a:lstStyle/>
          <a:p>
            <a:fld id="{3FF870FB-BCB9-45A6-9D54-C3110BCADE9F}" type="slidenum">
              <a:rPr lang="en-US" altLang="zh-CN" smtClean="0"/>
              <a:pPr/>
              <a:t>38</a:t>
            </a:fld>
            <a:endParaRPr lang="en-US" altLang="zh-CN" smtClean="0"/>
          </a:p>
        </p:txBody>
      </p:sp>
      <p:sp>
        <p:nvSpPr>
          <p:cNvPr id="64516"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4517"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4518" name="Rectangle 5"/>
          <p:cNvSpPr>
            <a:spLocks noChangeArrowheads="1"/>
          </p:cNvSpPr>
          <p:nvPr/>
        </p:nvSpPr>
        <p:spPr bwMode="auto">
          <a:xfrm>
            <a:off x="0" y="2133600"/>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en-US" altLang="zh-CN" sz="3600" b="1">
                <a:latin typeface="Times New Roman" pitchFamily="18" charset="0"/>
                <a:ea typeface="隶书" pitchFamily="49" charset="-122"/>
              </a:rPr>
              <a:t>2PSK</a:t>
            </a:r>
            <a:r>
              <a:rPr kumimoji="1" lang="zh-CN" altLang="en-US" sz="3600">
                <a:latin typeface="隶书" pitchFamily="49" charset="-122"/>
                <a:ea typeface="隶书" pitchFamily="49" charset="-122"/>
              </a:rPr>
              <a:t>调制的基本原理</a:t>
            </a:r>
          </a:p>
        </p:txBody>
      </p:sp>
      <p:sp>
        <p:nvSpPr>
          <p:cNvPr id="64519" name="Rectangle 6"/>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sp>
        <p:nvSpPr>
          <p:cNvPr id="64520" name="AutoShape 11"/>
          <p:cNvSpPr>
            <a:spLocks/>
          </p:cNvSpPr>
          <p:nvPr/>
        </p:nvSpPr>
        <p:spPr bwMode="auto">
          <a:xfrm>
            <a:off x="2987675" y="3573463"/>
            <a:ext cx="144463" cy="1150937"/>
          </a:xfrm>
          <a:prstGeom prst="leftBrace">
            <a:avLst>
              <a:gd name="adj1" fmla="val 66392"/>
              <a:gd name="adj2" fmla="val 50000"/>
            </a:avLst>
          </a:prstGeom>
          <a:noFill/>
          <a:ln w="9525">
            <a:solidFill>
              <a:schemeClr val="tx1"/>
            </a:solidFill>
            <a:round/>
            <a:headEnd/>
            <a:tailEnd/>
          </a:ln>
        </p:spPr>
        <p:txBody>
          <a:bodyPr wrap="none" anchor="ctr"/>
          <a:lstStyle/>
          <a:p>
            <a:endParaRPr lang="zh-CN" altLang="en-US"/>
          </a:p>
        </p:txBody>
      </p:sp>
      <p:sp>
        <p:nvSpPr>
          <p:cNvPr id="64521" name="Rectangle 14"/>
          <p:cNvSpPr>
            <a:spLocks noChangeArrowheads="1"/>
          </p:cNvSpPr>
          <p:nvPr/>
        </p:nvSpPr>
        <p:spPr bwMode="auto">
          <a:xfrm>
            <a:off x="755650" y="2781300"/>
            <a:ext cx="7454900" cy="582613"/>
          </a:xfrm>
          <a:prstGeom prst="rect">
            <a:avLst/>
          </a:prstGeom>
          <a:noFill/>
          <a:ln w="9525" algn="ctr">
            <a:noFill/>
            <a:miter lim="800000"/>
            <a:headEnd/>
            <a:tailEnd/>
          </a:ln>
        </p:spPr>
        <p:txBody>
          <a:bodyPr wrap="none">
            <a:spAutoFit/>
          </a:bodyPr>
          <a:lstStyle/>
          <a:p>
            <a:pPr>
              <a:lnSpc>
                <a:spcPct val="115000"/>
              </a:lnSpc>
              <a:spcBef>
                <a:spcPct val="50000"/>
              </a:spcBef>
            </a:pPr>
            <a:r>
              <a:rPr kumimoji="1" lang="zh-CN" altLang="en-US" sz="2800">
                <a:solidFill>
                  <a:schemeClr val="tx1"/>
                </a:solidFill>
                <a:latin typeface="Times New Roman" pitchFamily="18" charset="0"/>
                <a:ea typeface="黑体" pitchFamily="49" charset="-122"/>
              </a:rPr>
              <a:t>若</a:t>
            </a:r>
            <a:r>
              <a:rPr kumimoji="1" lang="en-US" altLang="zh-CN" sz="2800">
                <a:solidFill>
                  <a:schemeClr val="tx1"/>
                </a:solidFill>
                <a:latin typeface="Times New Roman" pitchFamily="18" charset="0"/>
                <a:ea typeface="黑体" pitchFamily="49" charset="-122"/>
              </a:rPr>
              <a:t>g(t)</a:t>
            </a:r>
            <a:r>
              <a:rPr kumimoji="1" lang="zh-CN" altLang="en-US" sz="2800">
                <a:solidFill>
                  <a:schemeClr val="tx1"/>
                </a:solidFill>
                <a:latin typeface="Times New Roman" pitchFamily="18" charset="0"/>
                <a:ea typeface="黑体" pitchFamily="49" charset="-122"/>
              </a:rPr>
              <a:t>是脉宽为</a:t>
            </a:r>
            <a:r>
              <a:rPr kumimoji="1" lang="en-US" altLang="zh-CN" sz="2800">
                <a:solidFill>
                  <a:schemeClr val="tx1"/>
                </a:solidFill>
                <a:latin typeface="Times New Roman" pitchFamily="18" charset="0"/>
                <a:ea typeface="黑体" pitchFamily="49" charset="-122"/>
              </a:rPr>
              <a:t>Ts, </a:t>
            </a:r>
            <a:r>
              <a:rPr kumimoji="1" lang="zh-CN" altLang="en-US" sz="2800">
                <a:solidFill>
                  <a:schemeClr val="tx1"/>
                </a:solidFill>
                <a:latin typeface="Times New Roman" pitchFamily="18" charset="0"/>
                <a:ea typeface="黑体" pitchFamily="49" charset="-122"/>
              </a:rPr>
              <a:t>高度为</a:t>
            </a:r>
            <a:r>
              <a:rPr kumimoji="1" lang="en-US" altLang="zh-CN" sz="2800">
                <a:solidFill>
                  <a:schemeClr val="tx1"/>
                </a:solidFill>
                <a:latin typeface="Times New Roman" pitchFamily="18" charset="0"/>
                <a:ea typeface="黑体" pitchFamily="49" charset="-122"/>
              </a:rPr>
              <a:t>1</a:t>
            </a:r>
            <a:r>
              <a:rPr kumimoji="1" lang="zh-CN" altLang="en-US" sz="2800">
                <a:solidFill>
                  <a:schemeClr val="tx1"/>
                </a:solidFill>
                <a:latin typeface="Times New Roman" pitchFamily="18" charset="0"/>
                <a:ea typeface="黑体" pitchFamily="49" charset="-122"/>
              </a:rPr>
              <a:t>的矩形脉冲时，则有</a:t>
            </a:r>
          </a:p>
        </p:txBody>
      </p:sp>
      <p:sp>
        <p:nvSpPr>
          <p:cNvPr id="64522" name="Text Box 15"/>
          <p:cNvSpPr txBox="1">
            <a:spLocks noChangeArrowheads="1"/>
          </p:cNvSpPr>
          <p:nvPr/>
        </p:nvSpPr>
        <p:spPr bwMode="auto">
          <a:xfrm>
            <a:off x="1331913" y="3860800"/>
            <a:ext cx="1584325" cy="519113"/>
          </a:xfrm>
          <a:prstGeom prst="rect">
            <a:avLst/>
          </a:prstGeom>
          <a:noFill/>
          <a:ln w="9525">
            <a:noFill/>
            <a:miter lim="800000"/>
            <a:headEnd/>
            <a:tailEnd/>
          </a:ln>
        </p:spPr>
        <p:txBody>
          <a:bodyPr>
            <a:spAutoFit/>
          </a:bodyPr>
          <a:lstStyle/>
          <a:p>
            <a:pPr algn="l"/>
            <a:r>
              <a:rPr kumimoji="1" lang="en-US" altLang="zh-CN" sz="2800">
                <a:solidFill>
                  <a:schemeClr val="tx1"/>
                </a:solidFill>
                <a:latin typeface="Times New Roman" pitchFamily="18" charset="0"/>
              </a:rPr>
              <a:t>S</a:t>
            </a:r>
            <a:r>
              <a:rPr kumimoji="1" lang="en-US" altLang="zh-CN" sz="2800" baseline="-25000">
                <a:solidFill>
                  <a:schemeClr val="tx1"/>
                </a:solidFill>
                <a:latin typeface="Times New Roman" pitchFamily="18" charset="0"/>
              </a:rPr>
              <a:t>2PSK</a:t>
            </a:r>
            <a:r>
              <a:rPr kumimoji="1" lang="en-US" altLang="zh-CN" sz="2800">
                <a:solidFill>
                  <a:schemeClr val="tx1"/>
                </a:solidFill>
                <a:latin typeface="Times New Roman" pitchFamily="18" charset="0"/>
              </a:rPr>
              <a:t>(t)=</a:t>
            </a:r>
          </a:p>
        </p:txBody>
      </p:sp>
      <p:sp>
        <p:nvSpPr>
          <p:cNvPr id="64523" name="Rectangle 16"/>
          <p:cNvSpPr>
            <a:spLocks noChangeArrowheads="1"/>
          </p:cNvSpPr>
          <p:nvPr/>
        </p:nvSpPr>
        <p:spPr bwMode="auto">
          <a:xfrm>
            <a:off x="3059113" y="3500438"/>
            <a:ext cx="4897437" cy="1373187"/>
          </a:xfrm>
          <a:prstGeom prst="rect">
            <a:avLst/>
          </a:prstGeom>
          <a:noFill/>
          <a:ln w="9525" algn="ctr">
            <a:noFill/>
            <a:miter lim="800000"/>
            <a:headEnd/>
            <a:tailEnd/>
          </a:ln>
        </p:spPr>
        <p:txBody>
          <a:bodyPr>
            <a:spAutoFit/>
          </a:bodyPr>
          <a:lstStyle/>
          <a:p>
            <a:r>
              <a:rPr kumimoji="1" lang="en-US" altLang="zh-CN" sz="2800" dirty="0" err="1">
                <a:solidFill>
                  <a:schemeClr val="tx1"/>
                </a:solidFill>
                <a:latin typeface="Times New Roman" pitchFamily="18" charset="0"/>
                <a:ea typeface="黑体" pitchFamily="49" charset="-122"/>
              </a:rPr>
              <a:t>cosω</a:t>
            </a:r>
            <a:r>
              <a:rPr kumimoji="1" lang="en-US" altLang="zh-CN" sz="1200" dirty="0" err="1">
                <a:solidFill>
                  <a:schemeClr val="tx1"/>
                </a:solidFill>
                <a:latin typeface="Times New Roman" pitchFamily="18" charset="0"/>
                <a:ea typeface="黑体" pitchFamily="49" charset="-122"/>
              </a:rPr>
              <a:t>c</a:t>
            </a:r>
            <a:r>
              <a:rPr kumimoji="1" lang="en-US" altLang="zh-CN" sz="2800" dirty="0" err="1">
                <a:solidFill>
                  <a:schemeClr val="tx1"/>
                </a:solidFill>
                <a:latin typeface="Times New Roman" pitchFamily="18" charset="0"/>
                <a:ea typeface="黑体" pitchFamily="49" charset="-122"/>
              </a:rPr>
              <a:t>t</a:t>
            </a:r>
            <a:r>
              <a:rPr kumimoji="1" lang="en-US" altLang="zh-CN" sz="2800" dirty="0">
                <a:solidFill>
                  <a:schemeClr val="tx1"/>
                </a:solidFill>
                <a:latin typeface="Times New Roman" pitchFamily="18" charset="0"/>
                <a:ea typeface="黑体" pitchFamily="49" charset="-122"/>
              </a:rPr>
              <a:t>,         </a:t>
            </a:r>
            <a:r>
              <a:rPr kumimoji="1" lang="zh-CN" altLang="en-US" sz="2800" dirty="0">
                <a:solidFill>
                  <a:schemeClr val="tx1"/>
                </a:solidFill>
                <a:latin typeface="Times New Roman" pitchFamily="18" charset="0"/>
                <a:ea typeface="黑体" pitchFamily="49" charset="-122"/>
              </a:rPr>
              <a:t>发送概率为</a:t>
            </a:r>
            <a:r>
              <a:rPr kumimoji="1" lang="en-US" altLang="zh-CN" sz="2800" dirty="0">
                <a:solidFill>
                  <a:schemeClr val="tx1"/>
                </a:solidFill>
                <a:latin typeface="Times New Roman" pitchFamily="18" charset="0"/>
                <a:ea typeface="黑体" pitchFamily="49" charset="-122"/>
              </a:rPr>
              <a:t>P</a:t>
            </a:r>
          </a:p>
          <a:p>
            <a:r>
              <a:rPr kumimoji="1" lang="en-US" altLang="zh-CN" sz="2800" dirty="0" smtClean="0">
                <a:solidFill>
                  <a:schemeClr val="tx1"/>
                </a:solidFill>
                <a:latin typeface="Times New Roman" pitchFamily="18" charset="0"/>
                <a:ea typeface="黑体" pitchFamily="49" charset="-122"/>
              </a:rPr>
              <a:t> </a:t>
            </a:r>
            <a:endParaRPr kumimoji="1" lang="en-US" altLang="zh-CN" sz="2800" dirty="0">
              <a:solidFill>
                <a:schemeClr val="tx1"/>
              </a:solidFill>
              <a:latin typeface="Times New Roman" pitchFamily="18" charset="0"/>
              <a:ea typeface="黑体" pitchFamily="49" charset="-122"/>
            </a:endParaRPr>
          </a:p>
          <a:p>
            <a:r>
              <a:rPr kumimoji="1" lang="en-US" altLang="zh-CN" sz="2800" dirty="0">
                <a:solidFill>
                  <a:schemeClr val="tx1"/>
                </a:solidFill>
                <a:latin typeface="Times New Roman" pitchFamily="18" charset="0"/>
                <a:ea typeface="黑体" pitchFamily="49" charset="-122"/>
              </a:rPr>
              <a:t> -</a:t>
            </a:r>
            <a:r>
              <a:rPr kumimoji="1" lang="en-US" altLang="zh-CN" sz="2800" dirty="0" err="1">
                <a:solidFill>
                  <a:schemeClr val="tx1"/>
                </a:solidFill>
                <a:latin typeface="Times New Roman" pitchFamily="18" charset="0"/>
                <a:ea typeface="黑体" pitchFamily="49" charset="-122"/>
              </a:rPr>
              <a:t>cosω</a:t>
            </a:r>
            <a:r>
              <a:rPr kumimoji="1" lang="en-US" altLang="zh-CN" sz="1200" dirty="0" err="1">
                <a:solidFill>
                  <a:schemeClr val="tx1"/>
                </a:solidFill>
                <a:latin typeface="Times New Roman" pitchFamily="18" charset="0"/>
                <a:ea typeface="黑体" pitchFamily="49" charset="-122"/>
              </a:rPr>
              <a:t>c</a:t>
            </a:r>
            <a:r>
              <a:rPr kumimoji="1" lang="en-US" altLang="zh-CN" sz="2800" dirty="0" err="1">
                <a:solidFill>
                  <a:schemeClr val="tx1"/>
                </a:solidFill>
                <a:latin typeface="Times New Roman" pitchFamily="18" charset="0"/>
                <a:ea typeface="黑体" pitchFamily="49" charset="-122"/>
              </a:rPr>
              <a:t>t</a:t>
            </a:r>
            <a:r>
              <a:rPr kumimoji="1" lang="en-US" altLang="zh-CN" sz="2800" dirty="0">
                <a:solidFill>
                  <a:schemeClr val="tx1"/>
                </a:solidFill>
                <a:latin typeface="Times New Roman" pitchFamily="18" charset="0"/>
                <a:ea typeface="黑体" pitchFamily="49" charset="-122"/>
              </a:rPr>
              <a:t>,         </a:t>
            </a:r>
            <a:r>
              <a:rPr kumimoji="1" lang="zh-CN" altLang="en-US" sz="2800" dirty="0">
                <a:solidFill>
                  <a:schemeClr val="tx1"/>
                </a:solidFill>
                <a:latin typeface="Times New Roman" pitchFamily="18" charset="0"/>
                <a:ea typeface="黑体" pitchFamily="49" charset="-122"/>
              </a:rPr>
              <a:t>发送概率为</a:t>
            </a:r>
            <a:r>
              <a:rPr kumimoji="1" lang="en-US" altLang="zh-CN" sz="2800" dirty="0">
                <a:solidFill>
                  <a:schemeClr val="tx1"/>
                </a:solidFill>
                <a:latin typeface="Times New Roman" pitchFamily="18" charset="0"/>
                <a:ea typeface="黑体" pitchFamily="49" charset="-122"/>
              </a:rPr>
              <a:t>1-P</a:t>
            </a:r>
          </a:p>
        </p:txBody>
      </p:sp>
      <p:cxnSp>
        <p:nvCxnSpPr>
          <p:cNvPr id="12" name="直接连接符 11"/>
          <p:cNvCxnSpPr/>
          <p:nvPr/>
        </p:nvCxnSpPr>
        <p:spPr bwMode="auto">
          <a:xfrm>
            <a:off x="785786" y="5000636"/>
            <a:ext cx="7715304" cy="1588"/>
          </a:xfrm>
          <a:prstGeom prst="line">
            <a:avLst/>
          </a:prstGeom>
          <a:solidFill>
            <a:schemeClr val="accent1"/>
          </a:solidFill>
          <a:ln w="66675" cap="flat" cmpd="tri" algn="ctr">
            <a:solidFill>
              <a:srgbClr val="FF0000"/>
            </a:solidFill>
            <a:prstDash val="solid"/>
            <a:round/>
            <a:headEnd type="none" w="med" len="med"/>
            <a:tailEnd type="none" w="med" len="med"/>
          </a:ln>
          <a:effectLst/>
        </p:spPr>
      </p:cxn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2"/>
          <p:cNvSpPr>
            <a:spLocks noGrp="1" noChangeArrowheads="1"/>
          </p:cNvSpPr>
          <p:nvPr>
            <p:ph type="title"/>
          </p:nvPr>
        </p:nvSpPr>
        <p:spPr>
          <a:xfrm>
            <a:off x="-285750"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graphicFrame>
        <p:nvGraphicFramePr>
          <p:cNvPr id="27650" name="Object 12"/>
          <p:cNvGraphicFramePr>
            <a:graphicFrameLocks noChangeAspect="1"/>
          </p:cNvGraphicFramePr>
          <p:nvPr>
            <p:ph idx="1"/>
          </p:nvPr>
        </p:nvGraphicFramePr>
        <p:xfrm>
          <a:off x="1357290" y="4357694"/>
          <a:ext cx="7072362" cy="2069189"/>
        </p:xfrm>
        <a:graphic>
          <a:graphicData uri="http://schemas.openxmlformats.org/presentationml/2006/ole">
            <p:oleObj spid="_x0000_s27650" name="VISIO" r:id="rId4" imgW="3023280" imgH="941760" progId="">
              <p:embed/>
            </p:oleObj>
          </a:graphicData>
        </a:graphic>
      </p:graphicFrame>
      <p:sp>
        <p:nvSpPr>
          <p:cNvPr id="27651" name="灯片编号占位符 5"/>
          <p:cNvSpPr>
            <a:spLocks noGrp="1"/>
          </p:cNvSpPr>
          <p:nvPr>
            <p:ph type="sldNum" sz="quarter" idx="12"/>
          </p:nvPr>
        </p:nvSpPr>
        <p:spPr>
          <a:noFill/>
        </p:spPr>
        <p:txBody>
          <a:bodyPr/>
          <a:lstStyle/>
          <a:p>
            <a:fld id="{30E86A20-01F7-42A4-8DD1-2926518357BB}" type="slidenum">
              <a:rPr lang="en-US" altLang="zh-CN" smtClean="0"/>
              <a:pPr/>
              <a:t>39</a:t>
            </a:fld>
            <a:endParaRPr lang="en-US" altLang="zh-CN" smtClean="0"/>
          </a:p>
        </p:txBody>
      </p:sp>
      <p:sp>
        <p:nvSpPr>
          <p:cNvPr id="27653"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27654"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27655" name="Rectangle 5"/>
          <p:cNvSpPr>
            <a:spLocks noChangeArrowheads="1"/>
          </p:cNvSpPr>
          <p:nvPr/>
        </p:nvSpPr>
        <p:spPr bwMode="auto">
          <a:xfrm>
            <a:off x="0" y="2133600"/>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1</a:t>
            </a:r>
            <a:r>
              <a:rPr kumimoji="1" lang="zh-CN" altLang="en-US" sz="3600" b="1">
                <a:latin typeface="隶书" pitchFamily="49" charset="-122"/>
                <a:ea typeface="隶书" pitchFamily="49" charset="-122"/>
              </a:rPr>
              <a:t>、</a:t>
            </a:r>
            <a:r>
              <a:rPr kumimoji="1" lang="en-US" altLang="zh-CN" sz="3600" b="1">
                <a:latin typeface="Times New Roman" pitchFamily="18" charset="0"/>
                <a:ea typeface="隶书" pitchFamily="49" charset="-122"/>
              </a:rPr>
              <a:t>2PSK</a:t>
            </a:r>
            <a:r>
              <a:rPr kumimoji="1" lang="zh-CN" altLang="en-US" sz="3600">
                <a:latin typeface="隶书" pitchFamily="49" charset="-122"/>
                <a:ea typeface="隶书" pitchFamily="49" charset="-122"/>
              </a:rPr>
              <a:t>调制的基本原理</a:t>
            </a:r>
          </a:p>
        </p:txBody>
      </p:sp>
      <p:sp>
        <p:nvSpPr>
          <p:cNvPr id="27656" name="Rectangle 6"/>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sp>
        <p:nvSpPr>
          <p:cNvPr id="27657" name="Text Box 11"/>
          <p:cNvSpPr txBox="1">
            <a:spLocks noChangeArrowheads="1"/>
          </p:cNvSpPr>
          <p:nvPr/>
        </p:nvSpPr>
        <p:spPr bwMode="auto">
          <a:xfrm>
            <a:off x="428596" y="2786058"/>
            <a:ext cx="8382000" cy="1514261"/>
          </a:xfrm>
          <a:prstGeom prst="rect">
            <a:avLst/>
          </a:prstGeom>
          <a:noFill/>
          <a:ln w="9525">
            <a:noFill/>
            <a:miter lim="800000"/>
            <a:headEnd/>
            <a:tailEnd/>
          </a:ln>
        </p:spPr>
        <p:txBody>
          <a:bodyPr>
            <a:spAutoFit/>
          </a:bodyPr>
          <a:lstStyle/>
          <a:p>
            <a:pPr algn="just">
              <a:lnSpc>
                <a:spcPct val="110000"/>
              </a:lnSpc>
              <a:spcBef>
                <a:spcPct val="50000"/>
              </a:spcBef>
            </a:pPr>
            <a:r>
              <a:rPr kumimoji="1" lang="en-US" altLang="zh-CN" sz="2800" dirty="0">
                <a:solidFill>
                  <a:schemeClr val="tx1"/>
                </a:solidFill>
                <a:latin typeface="Times New Roman" pitchFamily="18" charset="0"/>
              </a:rPr>
              <a:t>        </a:t>
            </a:r>
            <a:r>
              <a:rPr kumimoji="1" lang="zh-CN" altLang="en-US" sz="2800" b="1" u="sng" dirty="0">
                <a:solidFill>
                  <a:srgbClr val="990000"/>
                </a:solidFill>
                <a:latin typeface="华文中宋" pitchFamily="2" charset="-122"/>
                <a:ea typeface="华文中宋" pitchFamily="2" charset="-122"/>
              </a:rPr>
              <a:t>这种以载波不同的、固定的相位直接表示相应二进制数字信号的调制方式，称为二进制绝对移相方式</a:t>
            </a:r>
            <a:r>
              <a:rPr kumimoji="1" lang="zh-CN" altLang="en-US" sz="2800" b="1" dirty="0">
                <a:solidFill>
                  <a:srgbClr val="990000"/>
                </a:solidFill>
                <a:latin typeface="华文中宋" pitchFamily="2" charset="-122"/>
                <a:ea typeface="华文中宋" pitchFamily="2" charset="-122"/>
              </a:rPr>
              <a:t>。</a:t>
            </a:r>
            <a:r>
              <a:rPr kumimoji="1" lang="zh-CN" altLang="en-US" sz="2800" b="1" dirty="0">
                <a:solidFill>
                  <a:schemeClr val="tx1"/>
                </a:solidFill>
                <a:latin typeface="华文中宋" pitchFamily="2" charset="-122"/>
                <a:ea typeface="华文中宋" pitchFamily="2" charset="-122"/>
              </a:rPr>
              <a:t>二进制移相键控信号的典型时间波形如下图所示。</a:t>
            </a:r>
            <a:r>
              <a:rPr kumimoji="1" lang="zh-CN" altLang="en-US" sz="2400" dirty="0">
                <a:solidFill>
                  <a:schemeClr val="tx1"/>
                </a:solidFill>
                <a:latin typeface="华文中宋" pitchFamily="2" charset="-122"/>
                <a:ea typeface="华文中宋" pitchFamily="2" charset="-122"/>
              </a:rPr>
              <a:t> </a:t>
            </a:r>
          </a:p>
        </p:txBody>
      </p:sp>
    </p:spTree>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395288" y="476250"/>
            <a:ext cx="6264275" cy="795338"/>
          </a:xfrm>
          <a:noFill/>
        </p:spPr>
        <p:txBody>
          <a:bodyPr/>
          <a:lstStyle/>
          <a:p>
            <a:pPr eaLnBrk="1" hangingPunct="1"/>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概述</a:t>
            </a:r>
          </a:p>
        </p:txBody>
      </p:sp>
      <p:sp>
        <p:nvSpPr>
          <p:cNvPr id="1027" name="灯片编号占位符 5"/>
          <p:cNvSpPr>
            <a:spLocks noGrp="1"/>
          </p:cNvSpPr>
          <p:nvPr>
            <p:ph type="sldNum" sz="quarter" idx="12"/>
          </p:nvPr>
        </p:nvSpPr>
        <p:spPr>
          <a:noFill/>
        </p:spPr>
        <p:txBody>
          <a:bodyPr/>
          <a:lstStyle/>
          <a:p>
            <a:fld id="{5CEAB9E0-4031-4122-84B2-759729228312}" type="slidenum">
              <a:rPr lang="en-US" altLang="zh-CN" smtClean="0"/>
              <a:pPr/>
              <a:t>4</a:t>
            </a:fld>
            <a:endParaRPr lang="en-US" altLang="zh-CN" smtClean="0"/>
          </a:p>
        </p:txBody>
      </p:sp>
      <p:sp>
        <p:nvSpPr>
          <p:cNvPr id="1029" name="Text Box 3"/>
          <p:cNvSpPr txBox="1">
            <a:spLocks noChangeArrowheads="1"/>
          </p:cNvSpPr>
          <p:nvPr/>
        </p:nvSpPr>
        <p:spPr bwMode="auto">
          <a:xfrm>
            <a:off x="381000" y="2286000"/>
            <a:ext cx="8382000" cy="461665"/>
          </a:xfrm>
          <a:prstGeom prst="rect">
            <a:avLst/>
          </a:prstGeom>
          <a:noFill/>
          <a:ln w="9525">
            <a:noFill/>
            <a:miter lim="800000"/>
            <a:headEnd/>
            <a:tailEnd/>
          </a:ln>
        </p:spPr>
        <p:txBody>
          <a:bodyPr>
            <a:spAutoFit/>
          </a:bodyPr>
          <a:lstStyle/>
          <a:p>
            <a:pPr algn="just">
              <a:spcBef>
                <a:spcPct val="50000"/>
              </a:spcBef>
            </a:pPr>
            <a:r>
              <a:rPr kumimoji="1" lang="en-US" altLang="zh-CN" sz="2400" b="1" dirty="0" smtClean="0">
                <a:solidFill>
                  <a:schemeClr val="tx1"/>
                </a:solidFill>
                <a:latin typeface="Times New Roman" pitchFamily="18" charset="0"/>
              </a:rPr>
              <a:t> </a:t>
            </a:r>
            <a:r>
              <a:rPr kumimoji="1" lang="en-US" altLang="zh-CN" sz="2400" b="1" dirty="0">
                <a:solidFill>
                  <a:schemeClr val="tx1"/>
                </a:solidFill>
                <a:latin typeface="Courier New" pitchFamily="49" charset="0"/>
              </a:rPr>
              <a:t> </a:t>
            </a:r>
            <a:endParaRPr kumimoji="1" lang="en-US" altLang="zh-CN" sz="2400" b="1" dirty="0">
              <a:solidFill>
                <a:schemeClr val="tx1"/>
              </a:solidFill>
              <a:latin typeface="Times New Roman" pitchFamily="18" charset="0"/>
            </a:endParaRPr>
          </a:p>
        </p:txBody>
      </p:sp>
      <p:sp>
        <p:nvSpPr>
          <p:cNvPr id="1030" name="Text Box 4"/>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1031" name="Text Box 12"/>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a:t>
            </a:r>
            <a:r>
              <a:rPr kumimoji="1" lang="zh-CN" altLang="en-US" sz="3200" b="1" dirty="0">
                <a:solidFill>
                  <a:srgbClr val="0033CC"/>
                </a:solidFill>
                <a:latin typeface="Times New Roman" pitchFamily="18" charset="0"/>
                <a:ea typeface="黑体" pitchFamily="49" charset="-122"/>
              </a:rPr>
              <a:t>复习调制的</a:t>
            </a:r>
            <a:r>
              <a:rPr kumimoji="1" lang="zh-CN" altLang="en-US" sz="3200" b="1" dirty="0" smtClean="0">
                <a:solidFill>
                  <a:srgbClr val="0033CC"/>
                </a:solidFill>
                <a:latin typeface="Times New Roman" pitchFamily="18" charset="0"/>
                <a:ea typeface="黑体" pitchFamily="49" charset="-122"/>
              </a:rPr>
              <a:t>分类 </a:t>
            </a:r>
            <a:endParaRPr kumimoji="1" lang="zh-CN" altLang="en-US" sz="3200" b="1" dirty="0">
              <a:solidFill>
                <a:srgbClr val="0033CC"/>
              </a:solidFill>
              <a:latin typeface="Times New Roman" pitchFamily="18" charset="0"/>
              <a:ea typeface="黑体" pitchFamily="49" charset="-122"/>
            </a:endParaRPr>
          </a:p>
        </p:txBody>
      </p:sp>
      <p:sp>
        <p:nvSpPr>
          <p:cNvPr id="218127" name="AutoShape 15"/>
          <p:cNvSpPr>
            <a:spLocks/>
          </p:cNvSpPr>
          <p:nvPr/>
        </p:nvSpPr>
        <p:spPr bwMode="auto">
          <a:xfrm>
            <a:off x="828675" y="3643313"/>
            <a:ext cx="288925" cy="1438275"/>
          </a:xfrm>
          <a:prstGeom prst="leftBrace">
            <a:avLst>
              <a:gd name="adj1" fmla="val 41484"/>
              <a:gd name="adj2" fmla="val 50000"/>
            </a:avLst>
          </a:prstGeom>
          <a:noFill/>
          <a:ln w="38100">
            <a:solidFill>
              <a:srgbClr val="FF0000"/>
            </a:solidFill>
            <a:round/>
            <a:headEnd/>
            <a:tailEnd/>
          </a:ln>
        </p:spPr>
        <p:txBody>
          <a:bodyPr wrap="none" anchor="ctr"/>
          <a:lstStyle/>
          <a:p>
            <a:endParaRPr lang="zh-CN" altLang="en-US"/>
          </a:p>
        </p:txBody>
      </p:sp>
      <p:sp>
        <p:nvSpPr>
          <p:cNvPr id="218128" name="Text Box 16"/>
          <p:cNvSpPr txBox="1">
            <a:spLocks noChangeArrowheads="1"/>
          </p:cNvSpPr>
          <p:nvPr/>
        </p:nvSpPr>
        <p:spPr bwMode="auto">
          <a:xfrm>
            <a:off x="1187450" y="3354388"/>
            <a:ext cx="1801813" cy="457200"/>
          </a:xfrm>
          <a:prstGeom prst="rect">
            <a:avLst/>
          </a:prstGeom>
          <a:noFill/>
          <a:ln w="9525">
            <a:noFill/>
            <a:miter lim="800000"/>
            <a:headEnd/>
            <a:tailEnd/>
          </a:ln>
        </p:spPr>
        <p:txBody>
          <a:bodyPr>
            <a:spAutoFit/>
          </a:bodyPr>
          <a:lstStyle/>
          <a:p>
            <a:pPr algn="l">
              <a:spcBef>
                <a:spcPct val="50000"/>
              </a:spcBef>
            </a:pPr>
            <a:r>
              <a:rPr lang="zh-CN" altLang="en-US" sz="2400">
                <a:solidFill>
                  <a:schemeClr val="tx1"/>
                </a:solidFill>
                <a:latin typeface="Arial" pitchFamily="34" charset="0"/>
                <a:ea typeface="黑体" pitchFamily="49" charset="-122"/>
              </a:rPr>
              <a:t>正弦波调制</a:t>
            </a:r>
          </a:p>
        </p:txBody>
      </p:sp>
      <p:sp>
        <p:nvSpPr>
          <p:cNvPr id="218129" name="Text Box 17"/>
          <p:cNvSpPr txBox="1">
            <a:spLocks noChangeArrowheads="1"/>
          </p:cNvSpPr>
          <p:nvPr/>
        </p:nvSpPr>
        <p:spPr bwMode="auto">
          <a:xfrm>
            <a:off x="1189038" y="4770438"/>
            <a:ext cx="1439862" cy="457200"/>
          </a:xfrm>
          <a:prstGeom prst="rect">
            <a:avLst/>
          </a:prstGeom>
          <a:noFill/>
          <a:ln w="9525">
            <a:noFill/>
            <a:miter lim="800000"/>
            <a:headEnd/>
            <a:tailEnd/>
          </a:ln>
        </p:spPr>
        <p:txBody>
          <a:bodyPr>
            <a:spAutoFit/>
          </a:bodyPr>
          <a:lstStyle/>
          <a:p>
            <a:pPr algn="l">
              <a:spcBef>
                <a:spcPct val="50000"/>
              </a:spcBef>
            </a:pPr>
            <a:r>
              <a:rPr lang="zh-CN" altLang="en-US" sz="2400">
                <a:solidFill>
                  <a:schemeClr val="tx1"/>
                </a:solidFill>
                <a:latin typeface="Arial" pitchFamily="34" charset="0"/>
                <a:ea typeface="黑体" pitchFamily="49" charset="-122"/>
              </a:rPr>
              <a:t>脉冲调制</a:t>
            </a:r>
          </a:p>
        </p:txBody>
      </p:sp>
      <p:grpSp>
        <p:nvGrpSpPr>
          <p:cNvPr id="2" name="Group 18"/>
          <p:cNvGrpSpPr>
            <a:grpSpLocks/>
          </p:cNvGrpSpPr>
          <p:nvPr/>
        </p:nvGrpSpPr>
        <p:grpSpPr bwMode="auto">
          <a:xfrm>
            <a:off x="4716463" y="2060575"/>
            <a:ext cx="3457575" cy="1330325"/>
            <a:chOff x="2199" y="1277"/>
            <a:chExt cx="3402" cy="1382"/>
          </a:xfrm>
        </p:grpSpPr>
        <p:sp>
          <p:nvSpPr>
            <p:cNvPr id="1099" name="Freeform 19"/>
            <p:cNvSpPr>
              <a:spLocks/>
            </p:cNvSpPr>
            <p:nvPr/>
          </p:nvSpPr>
          <p:spPr bwMode="auto">
            <a:xfrm>
              <a:off x="2491" y="1277"/>
              <a:ext cx="2026" cy="1382"/>
            </a:xfrm>
            <a:custGeom>
              <a:avLst/>
              <a:gdLst>
                <a:gd name="T0" fmla="*/ 0 w 3780"/>
                <a:gd name="T1" fmla="*/ 671 h 1820"/>
                <a:gd name="T2" fmla="*/ 96 w 3780"/>
                <a:gd name="T3" fmla="*/ 79 h 1820"/>
                <a:gd name="T4" fmla="*/ 193 w 3780"/>
                <a:gd name="T5" fmla="*/ 1145 h 1820"/>
                <a:gd name="T6" fmla="*/ 289 w 3780"/>
                <a:gd name="T7" fmla="*/ 316 h 1820"/>
                <a:gd name="T8" fmla="*/ 386 w 3780"/>
                <a:gd name="T9" fmla="*/ 908 h 1820"/>
                <a:gd name="T10" fmla="*/ 482 w 3780"/>
                <a:gd name="T11" fmla="*/ 553 h 1820"/>
                <a:gd name="T12" fmla="*/ 579 w 3780"/>
                <a:gd name="T13" fmla="*/ 790 h 1820"/>
                <a:gd name="T14" fmla="*/ 675 w 3780"/>
                <a:gd name="T15" fmla="*/ 553 h 1820"/>
                <a:gd name="T16" fmla="*/ 772 w 3780"/>
                <a:gd name="T17" fmla="*/ 908 h 1820"/>
                <a:gd name="T18" fmla="*/ 868 w 3780"/>
                <a:gd name="T19" fmla="*/ 316 h 1820"/>
                <a:gd name="T20" fmla="*/ 965 w 3780"/>
                <a:gd name="T21" fmla="*/ 1145 h 1820"/>
                <a:gd name="T22" fmla="*/ 1061 w 3780"/>
                <a:gd name="T23" fmla="*/ 79 h 1820"/>
                <a:gd name="T24" fmla="*/ 1158 w 3780"/>
                <a:gd name="T25" fmla="*/ 1382 h 1820"/>
                <a:gd name="T26" fmla="*/ 1254 w 3780"/>
                <a:gd name="T27" fmla="*/ 79 h 1820"/>
                <a:gd name="T28" fmla="*/ 1351 w 3780"/>
                <a:gd name="T29" fmla="*/ 1145 h 1820"/>
                <a:gd name="T30" fmla="*/ 1447 w 3780"/>
                <a:gd name="T31" fmla="*/ 316 h 1820"/>
                <a:gd name="T32" fmla="*/ 1544 w 3780"/>
                <a:gd name="T33" fmla="*/ 908 h 1820"/>
                <a:gd name="T34" fmla="*/ 1640 w 3780"/>
                <a:gd name="T35" fmla="*/ 553 h 1820"/>
                <a:gd name="T36" fmla="*/ 1737 w 3780"/>
                <a:gd name="T37" fmla="*/ 790 h 1820"/>
                <a:gd name="T38" fmla="*/ 1833 w 3780"/>
                <a:gd name="T39" fmla="*/ 553 h 1820"/>
                <a:gd name="T40" fmla="*/ 1930 w 3780"/>
                <a:gd name="T41" fmla="*/ 908 h 1820"/>
                <a:gd name="T42" fmla="*/ 2026 w 3780"/>
                <a:gd name="T43" fmla="*/ 316 h 18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80"/>
                <a:gd name="T67" fmla="*/ 0 h 1820"/>
                <a:gd name="T68" fmla="*/ 3780 w 3780"/>
                <a:gd name="T69" fmla="*/ 1820 h 18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80" h="1820">
                  <a:moveTo>
                    <a:pt x="0" y="884"/>
                  </a:moveTo>
                  <a:cubicBezTo>
                    <a:pt x="60" y="442"/>
                    <a:pt x="120" y="0"/>
                    <a:pt x="180" y="104"/>
                  </a:cubicBezTo>
                  <a:cubicBezTo>
                    <a:pt x="240" y="208"/>
                    <a:pt x="300" y="1456"/>
                    <a:pt x="360" y="1508"/>
                  </a:cubicBezTo>
                  <a:cubicBezTo>
                    <a:pt x="420" y="1560"/>
                    <a:pt x="480" y="468"/>
                    <a:pt x="540" y="416"/>
                  </a:cubicBezTo>
                  <a:cubicBezTo>
                    <a:pt x="600" y="364"/>
                    <a:pt x="660" y="1144"/>
                    <a:pt x="720" y="1196"/>
                  </a:cubicBezTo>
                  <a:cubicBezTo>
                    <a:pt x="780" y="1248"/>
                    <a:pt x="840" y="754"/>
                    <a:pt x="900" y="728"/>
                  </a:cubicBezTo>
                  <a:cubicBezTo>
                    <a:pt x="960" y="702"/>
                    <a:pt x="1020" y="1040"/>
                    <a:pt x="1080" y="1040"/>
                  </a:cubicBezTo>
                  <a:cubicBezTo>
                    <a:pt x="1140" y="1040"/>
                    <a:pt x="1200" y="702"/>
                    <a:pt x="1260" y="728"/>
                  </a:cubicBezTo>
                  <a:cubicBezTo>
                    <a:pt x="1320" y="754"/>
                    <a:pt x="1380" y="1248"/>
                    <a:pt x="1440" y="1196"/>
                  </a:cubicBezTo>
                  <a:cubicBezTo>
                    <a:pt x="1500" y="1144"/>
                    <a:pt x="1560" y="364"/>
                    <a:pt x="1620" y="416"/>
                  </a:cubicBezTo>
                  <a:cubicBezTo>
                    <a:pt x="1680" y="468"/>
                    <a:pt x="1740" y="1560"/>
                    <a:pt x="1800" y="1508"/>
                  </a:cubicBezTo>
                  <a:cubicBezTo>
                    <a:pt x="1860" y="1456"/>
                    <a:pt x="1920" y="52"/>
                    <a:pt x="1980" y="104"/>
                  </a:cubicBezTo>
                  <a:cubicBezTo>
                    <a:pt x="2040" y="156"/>
                    <a:pt x="2100" y="1820"/>
                    <a:pt x="2160" y="1820"/>
                  </a:cubicBezTo>
                  <a:cubicBezTo>
                    <a:pt x="2220" y="1820"/>
                    <a:pt x="2280" y="156"/>
                    <a:pt x="2340" y="104"/>
                  </a:cubicBezTo>
                  <a:cubicBezTo>
                    <a:pt x="2400" y="52"/>
                    <a:pt x="2460" y="1456"/>
                    <a:pt x="2520" y="1508"/>
                  </a:cubicBezTo>
                  <a:cubicBezTo>
                    <a:pt x="2580" y="1560"/>
                    <a:pt x="2640" y="468"/>
                    <a:pt x="2700" y="416"/>
                  </a:cubicBezTo>
                  <a:cubicBezTo>
                    <a:pt x="2760" y="364"/>
                    <a:pt x="2820" y="1144"/>
                    <a:pt x="2880" y="1196"/>
                  </a:cubicBezTo>
                  <a:cubicBezTo>
                    <a:pt x="2940" y="1248"/>
                    <a:pt x="3000" y="754"/>
                    <a:pt x="3060" y="728"/>
                  </a:cubicBezTo>
                  <a:cubicBezTo>
                    <a:pt x="3120" y="702"/>
                    <a:pt x="3180" y="1040"/>
                    <a:pt x="3240" y="1040"/>
                  </a:cubicBezTo>
                  <a:cubicBezTo>
                    <a:pt x="3300" y="1040"/>
                    <a:pt x="3360" y="702"/>
                    <a:pt x="3420" y="728"/>
                  </a:cubicBezTo>
                  <a:cubicBezTo>
                    <a:pt x="3480" y="754"/>
                    <a:pt x="3540" y="1248"/>
                    <a:pt x="3600" y="1196"/>
                  </a:cubicBezTo>
                  <a:cubicBezTo>
                    <a:pt x="3660" y="1144"/>
                    <a:pt x="3750" y="546"/>
                    <a:pt x="3780" y="416"/>
                  </a:cubicBezTo>
                </a:path>
              </a:pathLst>
            </a:custGeom>
            <a:noFill/>
            <a:ln w="19050">
              <a:solidFill>
                <a:srgbClr val="0000FF"/>
              </a:solidFill>
              <a:round/>
              <a:headEnd/>
              <a:tailEnd/>
            </a:ln>
          </p:spPr>
          <p:txBody>
            <a:bodyPr/>
            <a:lstStyle/>
            <a:p>
              <a:endParaRPr lang="zh-CN" altLang="en-US"/>
            </a:p>
          </p:txBody>
        </p:sp>
        <p:grpSp>
          <p:nvGrpSpPr>
            <p:cNvPr id="1100" name="Group 20"/>
            <p:cNvGrpSpPr>
              <a:grpSpLocks/>
            </p:cNvGrpSpPr>
            <p:nvPr/>
          </p:nvGrpSpPr>
          <p:grpSpPr bwMode="auto">
            <a:xfrm>
              <a:off x="2491" y="1279"/>
              <a:ext cx="2026" cy="1373"/>
              <a:chOff x="3984" y="1728"/>
              <a:chExt cx="1512" cy="744"/>
            </a:xfrm>
          </p:grpSpPr>
          <p:sp>
            <p:nvSpPr>
              <p:cNvPr id="1103" name="Freeform 21"/>
              <p:cNvSpPr>
                <a:spLocks/>
              </p:cNvSpPr>
              <p:nvPr/>
            </p:nvSpPr>
            <p:spPr bwMode="auto">
              <a:xfrm>
                <a:off x="3984" y="1728"/>
                <a:ext cx="1512" cy="312"/>
              </a:xfrm>
              <a:custGeom>
                <a:avLst/>
                <a:gdLst>
                  <a:gd name="T0" fmla="*/ 0 w 3780"/>
                  <a:gd name="T1" fmla="*/ 0 h 1248"/>
                  <a:gd name="T2" fmla="*/ 72 w 3780"/>
                  <a:gd name="T3" fmla="*/ 39 h 1248"/>
                  <a:gd name="T4" fmla="*/ 216 w 3780"/>
                  <a:gd name="T5" fmla="*/ 156 h 1248"/>
                  <a:gd name="T6" fmla="*/ 432 w 3780"/>
                  <a:gd name="T7" fmla="*/ 312 h 1248"/>
                  <a:gd name="T8" fmla="*/ 648 w 3780"/>
                  <a:gd name="T9" fmla="*/ 156 h 1248"/>
                  <a:gd name="T10" fmla="*/ 864 w 3780"/>
                  <a:gd name="T11" fmla="*/ 0 h 1248"/>
                  <a:gd name="T12" fmla="*/ 1080 w 3780"/>
                  <a:gd name="T13" fmla="*/ 156 h 1248"/>
                  <a:gd name="T14" fmla="*/ 1296 w 3780"/>
                  <a:gd name="T15" fmla="*/ 312 h 1248"/>
                  <a:gd name="T16" fmla="*/ 1512 w 3780"/>
                  <a:gd name="T17" fmla="*/ 156 h 1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80"/>
                  <a:gd name="T28" fmla="*/ 0 h 1248"/>
                  <a:gd name="T29" fmla="*/ 3780 w 3780"/>
                  <a:gd name="T30" fmla="*/ 1248 h 1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80" h="1248">
                    <a:moveTo>
                      <a:pt x="0" y="0"/>
                    </a:moveTo>
                    <a:cubicBezTo>
                      <a:pt x="45" y="26"/>
                      <a:pt x="90" y="52"/>
                      <a:pt x="180" y="156"/>
                    </a:cubicBezTo>
                    <a:cubicBezTo>
                      <a:pt x="270" y="260"/>
                      <a:pt x="390" y="442"/>
                      <a:pt x="540" y="624"/>
                    </a:cubicBezTo>
                    <a:cubicBezTo>
                      <a:pt x="690" y="806"/>
                      <a:pt x="900" y="1248"/>
                      <a:pt x="1080" y="1248"/>
                    </a:cubicBezTo>
                    <a:cubicBezTo>
                      <a:pt x="1260" y="1248"/>
                      <a:pt x="1440" y="832"/>
                      <a:pt x="1620" y="624"/>
                    </a:cubicBezTo>
                    <a:cubicBezTo>
                      <a:pt x="1800" y="416"/>
                      <a:pt x="1980" y="0"/>
                      <a:pt x="2160" y="0"/>
                    </a:cubicBezTo>
                    <a:cubicBezTo>
                      <a:pt x="2340" y="0"/>
                      <a:pt x="2520" y="416"/>
                      <a:pt x="2700" y="624"/>
                    </a:cubicBezTo>
                    <a:cubicBezTo>
                      <a:pt x="2880" y="832"/>
                      <a:pt x="3060" y="1248"/>
                      <a:pt x="3240" y="1248"/>
                    </a:cubicBezTo>
                    <a:cubicBezTo>
                      <a:pt x="3420" y="1248"/>
                      <a:pt x="3600" y="936"/>
                      <a:pt x="3780" y="624"/>
                    </a:cubicBezTo>
                  </a:path>
                </a:pathLst>
              </a:custGeom>
              <a:noFill/>
              <a:ln w="19050">
                <a:solidFill>
                  <a:srgbClr val="FF0000"/>
                </a:solidFill>
                <a:prstDash val="dash"/>
                <a:round/>
                <a:headEnd/>
                <a:tailEnd/>
              </a:ln>
            </p:spPr>
            <p:txBody>
              <a:bodyPr/>
              <a:lstStyle/>
              <a:p>
                <a:endParaRPr lang="zh-CN" altLang="en-US"/>
              </a:p>
            </p:txBody>
          </p:sp>
          <p:sp>
            <p:nvSpPr>
              <p:cNvPr id="1104" name="Freeform 22"/>
              <p:cNvSpPr>
                <a:spLocks/>
              </p:cNvSpPr>
              <p:nvPr/>
            </p:nvSpPr>
            <p:spPr bwMode="auto">
              <a:xfrm>
                <a:off x="3984" y="2160"/>
                <a:ext cx="1512" cy="312"/>
              </a:xfrm>
              <a:custGeom>
                <a:avLst/>
                <a:gdLst>
                  <a:gd name="T0" fmla="*/ 0 w 3780"/>
                  <a:gd name="T1" fmla="*/ 260 h 936"/>
                  <a:gd name="T2" fmla="*/ 72 w 3780"/>
                  <a:gd name="T3" fmla="*/ 260 h 936"/>
                  <a:gd name="T4" fmla="*/ 216 w 3780"/>
                  <a:gd name="T5" fmla="*/ 156 h 936"/>
                  <a:gd name="T6" fmla="*/ 432 w 3780"/>
                  <a:gd name="T7" fmla="*/ 0 h 936"/>
                  <a:gd name="T8" fmla="*/ 648 w 3780"/>
                  <a:gd name="T9" fmla="*/ 156 h 936"/>
                  <a:gd name="T10" fmla="*/ 864 w 3780"/>
                  <a:gd name="T11" fmla="*/ 312 h 936"/>
                  <a:gd name="T12" fmla="*/ 1080 w 3780"/>
                  <a:gd name="T13" fmla="*/ 156 h 936"/>
                  <a:gd name="T14" fmla="*/ 1296 w 3780"/>
                  <a:gd name="T15" fmla="*/ 0 h 936"/>
                  <a:gd name="T16" fmla="*/ 1512 w 3780"/>
                  <a:gd name="T17" fmla="*/ 156 h 9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80"/>
                  <a:gd name="T28" fmla="*/ 0 h 936"/>
                  <a:gd name="T29" fmla="*/ 3780 w 3780"/>
                  <a:gd name="T30" fmla="*/ 936 h 9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80" h="936">
                    <a:moveTo>
                      <a:pt x="0" y="780"/>
                    </a:moveTo>
                    <a:cubicBezTo>
                      <a:pt x="45" y="806"/>
                      <a:pt x="90" y="832"/>
                      <a:pt x="180" y="780"/>
                    </a:cubicBezTo>
                    <a:cubicBezTo>
                      <a:pt x="270" y="728"/>
                      <a:pt x="390" y="598"/>
                      <a:pt x="540" y="468"/>
                    </a:cubicBezTo>
                    <a:cubicBezTo>
                      <a:pt x="690" y="338"/>
                      <a:pt x="900" y="0"/>
                      <a:pt x="1080" y="0"/>
                    </a:cubicBezTo>
                    <a:cubicBezTo>
                      <a:pt x="1260" y="0"/>
                      <a:pt x="1440" y="312"/>
                      <a:pt x="1620" y="468"/>
                    </a:cubicBezTo>
                    <a:cubicBezTo>
                      <a:pt x="1800" y="624"/>
                      <a:pt x="1980" y="936"/>
                      <a:pt x="2160" y="936"/>
                    </a:cubicBezTo>
                    <a:cubicBezTo>
                      <a:pt x="2340" y="936"/>
                      <a:pt x="2520" y="624"/>
                      <a:pt x="2700" y="468"/>
                    </a:cubicBezTo>
                    <a:cubicBezTo>
                      <a:pt x="2880" y="312"/>
                      <a:pt x="3060" y="0"/>
                      <a:pt x="3240" y="0"/>
                    </a:cubicBezTo>
                    <a:cubicBezTo>
                      <a:pt x="3420" y="0"/>
                      <a:pt x="3690" y="390"/>
                      <a:pt x="3780" y="468"/>
                    </a:cubicBezTo>
                  </a:path>
                </a:pathLst>
              </a:custGeom>
              <a:noFill/>
              <a:ln w="19050">
                <a:solidFill>
                  <a:srgbClr val="FF0000"/>
                </a:solidFill>
                <a:prstDash val="dash"/>
                <a:round/>
                <a:headEnd/>
                <a:tailEnd/>
              </a:ln>
            </p:spPr>
            <p:txBody>
              <a:bodyPr/>
              <a:lstStyle/>
              <a:p>
                <a:endParaRPr lang="zh-CN" altLang="en-US"/>
              </a:p>
            </p:txBody>
          </p:sp>
        </p:grpSp>
        <p:graphicFrame>
          <p:nvGraphicFramePr>
            <p:cNvPr id="1026" name="Object 23"/>
            <p:cNvGraphicFramePr>
              <a:graphicFrameLocks noChangeAspect="1"/>
            </p:cNvGraphicFramePr>
            <p:nvPr/>
          </p:nvGraphicFramePr>
          <p:xfrm>
            <a:off x="4843" y="2113"/>
            <a:ext cx="67" cy="99"/>
          </p:xfrm>
          <a:graphic>
            <a:graphicData uri="http://schemas.openxmlformats.org/presentationml/2006/ole">
              <p:oleObj spid="_x0000_s1026" name="公式" r:id="rId4" imgW="114120" imgH="215640" progId="Equation.3">
                <p:embed/>
              </p:oleObj>
            </a:graphicData>
          </a:graphic>
        </p:graphicFrame>
        <p:sp>
          <p:nvSpPr>
            <p:cNvPr id="1101" name="Line 24"/>
            <p:cNvSpPr>
              <a:spLocks noChangeShapeType="1"/>
            </p:cNvSpPr>
            <p:nvPr/>
          </p:nvSpPr>
          <p:spPr bwMode="auto">
            <a:xfrm>
              <a:off x="2199" y="1958"/>
              <a:ext cx="3266" cy="0"/>
            </a:xfrm>
            <a:prstGeom prst="line">
              <a:avLst/>
            </a:prstGeom>
            <a:noFill/>
            <a:ln w="9525">
              <a:solidFill>
                <a:schemeClr val="tx1"/>
              </a:solidFill>
              <a:round/>
              <a:headEnd/>
              <a:tailEnd type="triangle" w="med" len="med"/>
            </a:ln>
          </p:spPr>
          <p:txBody>
            <a:bodyPr/>
            <a:lstStyle/>
            <a:p>
              <a:endParaRPr lang="zh-CN" altLang="en-US"/>
            </a:p>
          </p:txBody>
        </p:sp>
        <p:sp>
          <p:nvSpPr>
            <p:cNvPr id="1102" name="Text Box 25"/>
            <p:cNvSpPr txBox="1">
              <a:spLocks noChangeArrowheads="1"/>
            </p:cNvSpPr>
            <p:nvPr/>
          </p:nvSpPr>
          <p:spPr bwMode="auto">
            <a:xfrm>
              <a:off x="5418" y="2003"/>
              <a:ext cx="183" cy="381"/>
            </a:xfrm>
            <a:prstGeom prst="rect">
              <a:avLst/>
            </a:prstGeom>
            <a:noFill/>
            <a:ln w="9525">
              <a:noFill/>
              <a:miter lim="800000"/>
              <a:headEnd/>
              <a:tailEnd/>
            </a:ln>
          </p:spPr>
          <p:txBody>
            <a:bodyPr>
              <a:spAutoFit/>
            </a:bodyPr>
            <a:lstStyle/>
            <a:p>
              <a:pPr algn="l">
                <a:spcBef>
                  <a:spcPct val="50000"/>
                </a:spcBef>
              </a:pPr>
              <a:r>
                <a:rPr lang="en-US" altLang="zh-CN" sz="1800">
                  <a:solidFill>
                    <a:schemeClr val="tx1"/>
                  </a:solidFill>
                  <a:latin typeface="Arial" pitchFamily="34" charset="0"/>
                </a:rPr>
                <a:t>t</a:t>
              </a:r>
            </a:p>
          </p:txBody>
        </p:sp>
      </p:grpSp>
      <p:grpSp>
        <p:nvGrpSpPr>
          <p:cNvPr id="4" name="Group 26"/>
          <p:cNvGrpSpPr>
            <a:grpSpLocks/>
          </p:cNvGrpSpPr>
          <p:nvPr/>
        </p:nvGrpSpPr>
        <p:grpSpPr bwMode="auto">
          <a:xfrm>
            <a:off x="973138" y="5372100"/>
            <a:ext cx="3240087" cy="576263"/>
            <a:chOff x="2245" y="2523"/>
            <a:chExt cx="2041" cy="363"/>
          </a:xfrm>
        </p:grpSpPr>
        <p:sp>
          <p:nvSpPr>
            <p:cNvPr id="1091" name="Line 27"/>
            <p:cNvSpPr>
              <a:spLocks noChangeShapeType="1"/>
            </p:cNvSpPr>
            <p:nvPr/>
          </p:nvSpPr>
          <p:spPr bwMode="auto">
            <a:xfrm>
              <a:off x="2245" y="2886"/>
              <a:ext cx="2041" cy="0"/>
            </a:xfrm>
            <a:prstGeom prst="line">
              <a:avLst/>
            </a:prstGeom>
            <a:noFill/>
            <a:ln w="9525">
              <a:solidFill>
                <a:schemeClr val="tx1"/>
              </a:solidFill>
              <a:round/>
              <a:headEnd/>
              <a:tailEnd type="triangle" w="med" len="med"/>
            </a:ln>
          </p:spPr>
          <p:txBody>
            <a:bodyPr/>
            <a:lstStyle/>
            <a:p>
              <a:endParaRPr lang="zh-CN" altLang="en-US"/>
            </a:p>
          </p:txBody>
        </p:sp>
        <p:sp>
          <p:nvSpPr>
            <p:cNvPr id="1092" name="Freeform 28"/>
            <p:cNvSpPr>
              <a:spLocks/>
            </p:cNvSpPr>
            <p:nvPr/>
          </p:nvSpPr>
          <p:spPr bwMode="auto">
            <a:xfrm>
              <a:off x="2426" y="2523"/>
              <a:ext cx="1225" cy="285"/>
            </a:xfrm>
            <a:custGeom>
              <a:avLst/>
              <a:gdLst>
                <a:gd name="T0" fmla="*/ 0 w 3780"/>
                <a:gd name="T1" fmla="*/ 0 h 1248"/>
                <a:gd name="T2" fmla="*/ 58 w 3780"/>
                <a:gd name="T3" fmla="*/ 36 h 1248"/>
                <a:gd name="T4" fmla="*/ 175 w 3780"/>
                <a:gd name="T5" fmla="*/ 143 h 1248"/>
                <a:gd name="T6" fmla="*/ 350 w 3780"/>
                <a:gd name="T7" fmla="*/ 285 h 1248"/>
                <a:gd name="T8" fmla="*/ 525 w 3780"/>
                <a:gd name="T9" fmla="*/ 143 h 1248"/>
                <a:gd name="T10" fmla="*/ 700 w 3780"/>
                <a:gd name="T11" fmla="*/ 0 h 1248"/>
                <a:gd name="T12" fmla="*/ 875 w 3780"/>
                <a:gd name="T13" fmla="*/ 143 h 1248"/>
                <a:gd name="T14" fmla="*/ 1050 w 3780"/>
                <a:gd name="T15" fmla="*/ 285 h 1248"/>
                <a:gd name="T16" fmla="*/ 1225 w 3780"/>
                <a:gd name="T17" fmla="*/ 143 h 1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80"/>
                <a:gd name="T28" fmla="*/ 0 h 1248"/>
                <a:gd name="T29" fmla="*/ 3780 w 3780"/>
                <a:gd name="T30" fmla="*/ 1248 h 1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80" h="1248">
                  <a:moveTo>
                    <a:pt x="0" y="0"/>
                  </a:moveTo>
                  <a:cubicBezTo>
                    <a:pt x="45" y="26"/>
                    <a:pt x="90" y="52"/>
                    <a:pt x="180" y="156"/>
                  </a:cubicBezTo>
                  <a:cubicBezTo>
                    <a:pt x="270" y="260"/>
                    <a:pt x="390" y="442"/>
                    <a:pt x="540" y="624"/>
                  </a:cubicBezTo>
                  <a:cubicBezTo>
                    <a:pt x="690" y="806"/>
                    <a:pt x="900" y="1248"/>
                    <a:pt x="1080" y="1248"/>
                  </a:cubicBezTo>
                  <a:cubicBezTo>
                    <a:pt x="1260" y="1248"/>
                    <a:pt x="1440" y="832"/>
                    <a:pt x="1620" y="624"/>
                  </a:cubicBezTo>
                  <a:cubicBezTo>
                    <a:pt x="1800" y="416"/>
                    <a:pt x="1980" y="0"/>
                    <a:pt x="2160" y="0"/>
                  </a:cubicBezTo>
                  <a:cubicBezTo>
                    <a:pt x="2340" y="0"/>
                    <a:pt x="2520" y="416"/>
                    <a:pt x="2700" y="624"/>
                  </a:cubicBezTo>
                  <a:cubicBezTo>
                    <a:pt x="2880" y="832"/>
                    <a:pt x="3060" y="1248"/>
                    <a:pt x="3240" y="1248"/>
                  </a:cubicBezTo>
                  <a:cubicBezTo>
                    <a:pt x="3420" y="1248"/>
                    <a:pt x="3600" y="936"/>
                    <a:pt x="3780" y="624"/>
                  </a:cubicBezTo>
                </a:path>
              </a:pathLst>
            </a:custGeom>
            <a:noFill/>
            <a:ln w="19050">
              <a:solidFill>
                <a:srgbClr val="FF0000"/>
              </a:solidFill>
              <a:prstDash val="dash"/>
              <a:round/>
              <a:headEnd/>
              <a:tailEnd/>
            </a:ln>
          </p:spPr>
          <p:txBody>
            <a:bodyPr/>
            <a:lstStyle/>
            <a:p>
              <a:endParaRPr lang="zh-CN" altLang="en-US"/>
            </a:p>
          </p:txBody>
        </p:sp>
        <p:sp>
          <p:nvSpPr>
            <p:cNvPr id="1093" name="Line 29"/>
            <p:cNvSpPr>
              <a:spLocks noChangeShapeType="1"/>
            </p:cNvSpPr>
            <p:nvPr/>
          </p:nvSpPr>
          <p:spPr bwMode="auto">
            <a:xfrm flipV="1">
              <a:off x="2426" y="2523"/>
              <a:ext cx="0" cy="363"/>
            </a:xfrm>
            <a:prstGeom prst="line">
              <a:avLst/>
            </a:prstGeom>
            <a:noFill/>
            <a:ln w="76200">
              <a:solidFill>
                <a:srgbClr val="FF0000"/>
              </a:solidFill>
              <a:round/>
              <a:headEnd/>
              <a:tailEnd/>
            </a:ln>
          </p:spPr>
          <p:txBody>
            <a:bodyPr/>
            <a:lstStyle/>
            <a:p>
              <a:endParaRPr lang="zh-CN" altLang="en-US"/>
            </a:p>
          </p:txBody>
        </p:sp>
        <p:sp>
          <p:nvSpPr>
            <p:cNvPr id="1094" name="Line 30"/>
            <p:cNvSpPr>
              <a:spLocks noChangeShapeType="1"/>
            </p:cNvSpPr>
            <p:nvPr/>
          </p:nvSpPr>
          <p:spPr bwMode="auto">
            <a:xfrm flipV="1">
              <a:off x="2562" y="2659"/>
              <a:ext cx="0" cy="227"/>
            </a:xfrm>
            <a:prstGeom prst="line">
              <a:avLst/>
            </a:prstGeom>
            <a:noFill/>
            <a:ln w="76200">
              <a:solidFill>
                <a:srgbClr val="FF0000"/>
              </a:solidFill>
              <a:round/>
              <a:headEnd/>
              <a:tailEnd/>
            </a:ln>
          </p:spPr>
          <p:txBody>
            <a:bodyPr/>
            <a:lstStyle/>
            <a:p>
              <a:endParaRPr lang="zh-CN" altLang="en-US"/>
            </a:p>
          </p:txBody>
        </p:sp>
        <p:sp>
          <p:nvSpPr>
            <p:cNvPr id="1095" name="Line 31"/>
            <p:cNvSpPr>
              <a:spLocks noChangeShapeType="1"/>
            </p:cNvSpPr>
            <p:nvPr/>
          </p:nvSpPr>
          <p:spPr bwMode="auto">
            <a:xfrm flipH="1" flipV="1">
              <a:off x="2699" y="2795"/>
              <a:ext cx="1" cy="91"/>
            </a:xfrm>
            <a:prstGeom prst="line">
              <a:avLst/>
            </a:prstGeom>
            <a:noFill/>
            <a:ln w="76200">
              <a:solidFill>
                <a:srgbClr val="FF0000"/>
              </a:solidFill>
              <a:round/>
              <a:headEnd/>
              <a:tailEnd/>
            </a:ln>
          </p:spPr>
          <p:txBody>
            <a:bodyPr/>
            <a:lstStyle/>
            <a:p>
              <a:endParaRPr lang="zh-CN" altLang="en-US"/>
            </a:p>
          </p:txBody>
        </p:sp>
        <p:sp>
          <p:nvSpPr>
            <p:cNvPr id="1096" name="Line 32"/>
            <p:cNvSpPr>
              <a:spLocks noChangeShapeType="1"/>
            </p:cNvSpPr>
            <p:nvPr/>
          </p:nvSpPr>
          <p:spPr bwMode="auto">
            <a:xfrm flipH="1" flipV="1">
              <a:off x="2834" y="2795"/>
              <a:ext cx="1" cy="91"/>
            </a:xfrm>
            <a:prstGeom prst="line">
              <a:avLst/>
            </a:prstGeom>
            <a:noFill/>
            <a:ln w="76200">
              <a:solidFill>
                <a:srgbClr val="FF0000"/>
              </a:solidFill>
              <a:round/>
              <a:headEnd/>
              <a:tailEnd/>
            </a:ln>
          </p:spPr>
          <p:txBody>
            <a:bodyPr/>
            <a:lstStyle/>
            <a:p>
              <a:endParaRPr lang="zh-CN" altLang="en-US"/>
            </a:p>
          </p:txBody>
        </p:sp>
        <p:sp>
          <p:nvSpPr>
            <p:cNvPr id="1097" name="Line 33"/>
            <p:cNvSpPr>
              <a:spLocks noChangeShapeType="1"/>
            </p:cNvSpPr>
            <p:nvPr/>
          </p:nvSpPr>
          <p:spPr bwMode="auto">
            <a:xfrm flipV="1">
              <a:off x="2971" y="2659"/>
              <a:ext cx="0" cy="227"/>
            </a:xfrm>
            <a:prstGeom prst="line">
              <a:avLst/>
            </a:prstGeom>
            <a:noFill/>
            <a:ln w="76200">
              <a:solidFill>
                <a:srgbClr val="FF0000"/>
              </a:solidFill>
              <a:round/>
              <a:headEnd/>
              <a:tailEnd/>
            </a:ln>
          </p:spPr>
          <p:txBody>
            <a:bodyPr/>
            <a:lstStyle/>
            <a:p>
              <a:endParaRPr lang="zh-CN" altLang="en-US"/>
            </a:p>
          </p:txBody>
        </p:sp>
        <p:sp>
          <p:nvSpPr>
            <p:cNvPr id="1098" name="Line 34"/>
            <p:cNvSpPr>
              <a:spLocks noChangeShapeType="1"/>
            </p:cNvSpPr>
            <p:nvPr/>
          </p:nvSpPr>
          <p:spPr bwMode="auto">
            <a:xfrm flipV="1">
              <a:off x="3107" y="2523"/>
              <a:ext cx="0" cy="363"/>
            </a:xfrm>
            <a:prstGeom prst="line">
              <a:avLst/>
            </a:prstGeom>
            <a:noFill/>
            <a:ln w="76200">
              <a:solidFill>
                <a:srgbClr val="FF0000"/>
              </a:solidFill>
              <a:round/>
              <a:headEnd/>
              <a:tailEnd/>
            </a:ln>
          </p:spPr>
          <p:txBody>
            <a:bodyPr/>
            <a:lstStyle/>
            <a:p>
              <a:endParaRPr lang="zh-CN" altLang="en-US"/>
            </a:p>
          </p:txBody>
        </p:sp>
      </p:grpSp>
      <p:sp>
        <p:nvSpPr>
          <p:cNvPr id="218147" name="AutoShape 35"/>
          <p:cNvSpPr>
            <a:spLocks/>
          </p:cNvSpPr>
          <p:nvPr/>
        </p:nvSpPr>
        <p:spPr bwMode="auto">
          <a:xfrm>
            <a:off x="2916238" y="2924175"/>
            <a:ext cx="288925" cy="1438275"/>
          </a:xfrm>
          <a:prstGeom prst="leftBrace">
            <a:avLst>
              <a:gd name="adj1" fmla="val 41484"/>
              <a:gd name="adj2" fmla="val 50000"/>
            </a:avLst>
          </a:prstGeom>
          <a:noFill/>
          <a:ln w="38100">
            <a:solidFill>
              <a:srgbClr val="FF0000"/>
            </a:solidFill>
            <a:round/>
            <a:headEnd/>
            <a:tailEnd/>
          </a:ln>
        </p:spPr>
        <p:txBody>
          <a:bodyPr wrap="none" anchor="ctr"/>
          <a:lstStyle/>
          <a:p>
            <a:endParaRPr lang="zh-CN" altLang="en-US"/>
          </a:p>
        </p:txBody>
      </p:sp>
      <p:sp>
        <p:nvSpPr>
          <p:cNvPr id="218148" name="Text Box 36"/>
          <p:cNvSpPr txBox="1">
            <a:spLocks noChangeArrowheads="1"/>
          </p:cNvSpPr>
          <p:nvPr/>
        </p:nvSpPr>
        <p:spPr bwMode="auto">
          <a:xfrm>
            <a:off x="3275013" y="2635250"/>
            <a:ext cx="1801812" cy="457200"/>
          </a:xfrm>
          <a:prstGeom prst="rect">
            <a:avLst/>
          </a:prstGeom>
          <a:noFill/>
          <a:ln w="9525">
            <a:noFill/>
            <a:miter lim="800000"/>
            <a:headEnd/>
            <a:tailEnd/>
          </a:ln>
        </p:spPr>
        <p:txBody>
          <a:bodyPr>
            <a:spAutoFit/>
          </a:bodyPr>
          <a:lstStyle/>
          <a:p>
            <a:pPr algn="l">
              <a:spcBef>
                <a:spcPct val="50000"/>
              </a:spcBef>
            </a:pPr>
            <a:r>
              <a:rPr lang="zh-CN" altLang="en-US" sz="2400">
                <a:solidFill>
                  <a:schemeClr val="tx1"/>
                </a:solidFill>
                <a:latin typeface="Arial" pitchFamily="34" charset="0"/>
                <a:ea typeface="黑体" pitchFamily="49" charset="-122"/>
              </a:rPr>
              <a:t>模拟调制</a:t>
            </a:r>
          </a:p>
        </p:txBody>
      </p:sp>
      <p:sp>
        <p:nvSpPr>
          <p:cNvPr id="218149" name="Text Box 37"/>
          <p:cNvSpPr txBox="1">
            <a:spLocks noChangeArrowheads="1"/>
          </p:cNvSpPr>
          <p:nvPr/>
        </p:nvSpPr>
        <p:spPr bwMode="auto">
          <a:xfrm>
            <a:off x="3276600" y="4051300"/>
            <a:ext cx="1439863" cy="457200"/>
          </a:xfrm>
          <a:prstGeom prst="rect">
            <a:avLst/>
          </a:prstGeom>
          <a:noFill/>
          <a:ln w="9525">
            <a:noFill/>
            <a:miter lim="800000"/>
            <a:headEnd/>
            <a:tailEnd/>
          </a:ln>
        </p:spPr>
        <p:txBody>
          <a:bodyPr>
            <a:spAutoFit/>
          </a:bodyPr>
          <a:lstStyle/>
          <a:p>
            <a:pPr algn="l">
              <a:spcBef>
                <a:spcPct val="50000"/>
              </a:spcBef>
            </a:pPr>
            <a:r>
              <a:rPr lang="zh-CN" altLang="en-US" sz="2400">
                <a:solidFill>
                  <a:schemeClr val="tx1"/>
                </a:solidFill>
                <a:latin typeface="Arial" pitchFamily="34" charset="0"/>
                <a:ea typeface="黑体" pitchFamily="49" charset="-122"/>
              </a:rPr>
              <a:t>数字调制</a:t>
            </a:r>
          </a:p>
        </p:txBody>
      </p:sp>
      <p:grpSp>
        <p:nvGrpSpPr>
          <p:cNvPr id="5" name="Group 38"/>
          <p:cNvGrpSpPr>
            <a:grpSpLocks/>
          </p:cNvGrpSpPr>
          <p:nvPr/>
        </p:nvGrpSpPr>
        <p:grpSpPr bwMode="auto">
          <a:xfrm>
            <a:off x="4573588" y="4219575"/>
            <a:ext cx="3779837" cy="966788"/>
            <a:chOff x="521" y="3339"/>
            <a:chExt cx="3084" cy="680"/>
          </a:xfrm>
        </p:grpSpPr>
        <p:sp>
          <p:nvSpPr>
            <p:cNvPr id="1041" name="Line 39"/>
            <p:cNvSpPr>
              <a:spLocks noChangeShapeType="1"/>
            </p:cNvSpPr>
            <p:nvPr/>
          </p:nvSpPr>
          <p:spPr bwMode="auto">
            <a:xfrm>
              <a:off x="521" y="3702"/>
              <a:ext cx="2858" cy="0"/>
            </a:xfrm>
            <a:prstGeom prst="line">
              <a:avLst/>
            </a:prstGeom>
            <a:noFill/>
            <a:ln w="9525">
              <a:solidFill>
                <a:schemeClr val="tx1"/>
              </a:solidFill>
              <a:round/>
              <a:headEnd/>
              <a:tailEnd type="triangle" w="med" len="med"/>
            </a:ln>
          </p:spPr>
          <p:txBody>
            <a:bodyPr/>
            <a:lstStyle/>
            <a:p>
              <a:endParaRPr lang="zh-CN" altLang="en-US"/>
            </a:p>
          </p:txBody>
        </p:sp>
        <p:sp>
          <p:nvSpPr>
            <p:cNvPr id="1042" name="Line 40"/>
            <p:cNvSpPr>
              <a:spLocks noChangeShapeType="1"/>
            </p:cNvSpPr>
            <p:nvPr/>
          </p:nvSpPr>
          <p:spPr bwMode="auto">
            <a:xfrm flipV="1">
              <a:off x="702" y="3339"/>
              <a:ext cx="0" cy="680"/>
            </a:xfrm>
            <a:prstGeom prst="line">
              <a:avLst/>
            </a:prstGeom>
            <a:noFill/>
            <a:ln w="9525">
              <a:solidFill>
                <a:schemeClr val="tx1"/>
              </a:solidFill>
              <a:round/>
              <a:headEnd/>
              <a:tailEnd type="triangle" w="med" len="med"/>
            </a:ln>
          </p:spPr>
          <p:txBody>
            <a:bodyPr/>
            <a:lstStyle/>
            <a:p>
              <a:endParaRPr lang="zh-CN" altLang="en-US"/>
            </a:p>
          </p:txBody>
        </p:sp>
        <p:sp>
          <p:nvSpPr>
            <p:cNvPr id="1043" name="Text Box 41"/>
            <p:cNvSpPr txBox="1">
              <a:spLocks noChangeArrowheads="1"/>
            </p:cNvSpPr>
            <p:nvPr/>
          </p:nvSpPr>
          <p:spPr bwMode="auto">
            <a:xfrm>
              <a:off x="3424" y="3656"/>
              <a:ext cx="181" cy="258"/>
            </a:xfrm>
            <a:prstGeom prst="rect">
              <a:avLst/>
            </a:prstGeom>
            <a:noFill/>
            <a:ln w="9525">
              <a:noFill/>
              <a:miter lim="800000"/>
              <a:headEnd/>
              <a:tailEnd/>
            </a:ln>
          </p:spPr>
          <p:txBody>
            <a:bodyPr>
              <a:spAutoFit/>
            </a:bodyPr>
            <a:lstStyle/>
            <a:p>
              <a:pPr algn="l">
                <a:spcBef>
                  <a:spcPct val="50000"/>
                </a:spcBef>
              </a:pPr>
              <a:r>
                <a:rPr lang="en-US" altLang="zh-CN" sz="1800" i="1">
                  <a:solidFill>
                    <a:schemeClr val="tx1"/>
                  </a:solidFill>
                  <a:latin typeface="Arial" pitchFamily="34" charset="0"/>
                </a:rPr>
                <a:t>t</a:t>
              </a:r>
            </a:p>
          </p:txBody>
        </p:sp>
        <p:grpSp>
          <p:nvGrpSpPr>
            <p:cNvPr id="1044" name="Group 42"/>
            <p:cNvGrpSpPr>
              <a:grpSpLocks/>
            </p:cNvGrpSpPr>
            <p:nvPr/>
          </p:nvGrpSpPr>
          <p:grpSpPr bwMode="auto">
            <a:xfrm>
              <a:off x="703" y="3430"/>
              <a:ext cx="499" cy="544"/>
              <a:chOff x="1247" y="1752"/>
              <a:chExt cx="545" cy="544"/>
            </a:xfrm>
          </p:grpSpPr>
          <p:grpSp>
            <p:nvGrpSpPr>
              <p:cNvPr id="1070" name="Group 43"/>
              <p:cNvGrpSpPr>
                <a:grpSpLocks/>
              </p:cNvGrpSpPr>
              <p:nvPr/>
            </p:nvGrpSpPr>
            <p:grpSpPr bwMode="auto">
              <a:xfrm>
                <a:off x="1247" y="1752"/>
                <a:ext cx="182" cy="544"/>
                <a:chOff x="3560" y="709"/>
                <a:chExt cx="817" cy="279"/>
              </a:xfrm>
            </p:grpSpPr>
            <p:grpSp>
              <p:nvGrpSpPr>
                <p:cNvPr id="1085" name="Group 44"/>
                <p:cNvGrpSpPr>
                  <a:grpSpLocks/>
                </p:cNvGrpSpPr>
                <p:nvPr/>
              </p:nvGrpSpPr>
              <p:grpSpPr bwMode="auto">
                <a:xfrm>
                  <a:off x="3560" y="709"/>
                  <a:ext cx="409" cy="143"/>
                  <a:chOff x="3560" y="702"/>
                  <a:chExt cx="908" cy="279"/>
                </a:xfrm>
              </p:grpSpPr>
              <p:sp>
                <p:nvSpPr>
                  <p:cNvPr id="1089" name="Freeform 4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90" name="Freeform 4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086" name="Group 47"/>
                <p:cNvGrpSpPr>
                  <a:grpSpLocks/>
                </p:cNvGrpSpPr>
                <p:nvPr/>
              </p:nvGrpSpPr>
              <p:grpSpPr bwMode="auto">
                <a:xfrm rot="10800000">
                  <a:off x="3968" y="845"/>
                  <a:ext cx="409" cy="143"/>
                  <a:chOff x="3560" y="702"/>
                  <a:chExt cx="908" cy="279"/>
                </a:xfrm>
              </p:grpSpPr>
              <p:sp>
                <p:nvSpPr>
                  <p:cNvPr id="1087" name="Freeform 4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88" name="Freeform 4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071" name="Group 50"/>
              <p:cNvGrpSpPr>
                <a:grpSpLocks/>
              </p:cNvGrpSpPr>
              <p:nvPr/>
            </p:nvGrpSpPr>
            <p:grpSpPr bwMode="auto">
              <a:xfrm>
                <a:off x="1428" y="1752"/>
                <a:ext cx="182" cy="544"/>
                <a:chOff x="3560" y="709"/>
                <a:chExt cx="817" cy="279"/>
              </a:xfrm>
            </p:grpSpPr>
            <p:grpSp>
              <p:nvGrpSpPr>
                <p:cNvPr id="1079" name="Group 51"/>
                <p:cNvGrpSpPr>
                  <a:grpSpLocks/>
                </p:cNvGrpSpPr>
                <p:nvPr/>
              </p:nvGrpSpPr>
              <p:grpSpPr bwMode="auto">
                <a:xfrm>
                  <a:off x="3560" y="709"/>
                  <a:ext cx="409" cy="143"/>
                  <a:chOff x="3560" y="702"/>
                  <a:chExt cx="908" cy="279"/>
                </a:xfrm>
              </p:grpSpPr>
              <p:sp>
                <p:nvSpPr>
                  <p:cNvPr id="1083" name="Freeform 5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84" name="Freeform 5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080" name="Group 54"/>
                <p:cNvGrpSpPr>
                  <a:grpSpLocks/>
                </p:cNvGrpSpPr>
                <p:nvPr/>
              </p:nvGrpSpPr>
              <p:grpSpPr bwMode="auto">
                <a:xfrm rot="10800000">
                  <a:off x="3968" y="845"/>
                  <a:ext cx="409" cy="143"/>
                  <a:chOff x="3560" y="702"/>
                  <a:chExt cx="908" cy="279"/>
                </a:xfrm>
              </p:grpSpPr>
              <p:sp>
                <p:nvSpPr>
                  <p:cNvPr id="1081" name="Freeform 5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82" name="Freeform 5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072" name="Group 57"/>
              <p:cNvGrpSpPr>
                <a:grpSpLocks/>
              </p:cNvGrpSpPr>
              <p:nvPr/>
            </p:nvGrpSpPr>
            <p:grpSpPr bwMode="auto">
              <a:xfrm>
                <a:off x="1610" y="1752"/>
                <a:ext cx="182" cy="544"/>
                <a:chOff x="3560" y="709"/>
                <a:chExt cx="817" cy="279"/>
              </a:xfrm>
            </p:grpSpPr>
            <p:grpSp>
              <p:nvGrpSpPr>
                <p:cNvPr id="1073" name="Group 58"/>
                <p:cNvGrpSpPr>
                  <a:grpSpLocks/>
                </p:cNvGrpSpPr>
                <p:nvPr/>
              </p:nvGrpSpPr>
              <p:grpSpPr bwMode="auto">
                <a:xfrm>
                  <a:off x="3560" y="709"/>
                  <a:ext cx="409" cy="143"/>
                  <a:chOff x="3560" y="702"/>
                  <a:chExt cx="908" cy="279"/>
                </a:xfrm>
              </p:grpSpPr>
              <p:sp>
                <p:nvSpPr>
                  <p:cNvPr id="1077" name="Freeform 59"/>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78" name="Freeform 60"/>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074" name="Group 61"/>
                <p:cNvGrpSpPr>
                  <a:grpSpLocks/>
                </p:cNvGrpSpPr>
                <p:nvPr/>
              </p:nvGrpSpPr>
              <p:grpSpPr bwMode="auto">
                <a:xfrm rot="10800000">
                  <a:off x="3968" y="845"/>
                  <a:ext cx="409" cy="143"/>
                  <a:chOff x="3560" y="702"/>
                  <a:chExt cx="908" cy="279"/>
                </a:xfrm>
              </p:grpSpPr>
              <p:sp>
                <p:nvSpPr>
                  <p:cNvPr id="1075" name="Freeform 6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76" name="Freeform 6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1045" name="Line 64"/>
            <p:cNvSpPr>
              <a:spLocks noChangeShapeType="1"/>
            </p:cNvSpPr>
            <p:nvPr/>
          </p:nvSpPr>
          <p:spPr bwMode="auto">
            <a:xfrm>
              <a:off x="1202" y="3702"/>
              <a:ext cx="499" cy="0"/>
            </a:xfrm>
            <a:prstGeom prst="line">
              <a:avLst/>
            </a:prstGeom>
            <a:noFill/>
            <a:ln w="57150">
              <a:solidFill>
                <a:schemeClr val="tx1"/>
              </a:solidFill>
              <a:round/>
              <a:headEnd/>
              <a:tailEnd/>
            </a:ln>
          </p:spPr>
          <p:txBody>
            <a:bodyPr/>
            <a:lstStyle/>
            <a:p>
              <a:endParaRPr lang="zh-CN" altLang="en-US"/>
            </a:p>
          </p:txBody>
        </p:sp>
        <p:grpSp>
          <p:nvGrpSpPr>
            <p:cNvPr id="1046" name="Group 65"/>
            <p:cNvGrpSpPr>
              <a:grpSpLocks/>
            </p:cNvGrpSpPr>
            <p:nvPr/>
          </p:nvGrpSpPr>
          <p:grpSpPr bwMode="auto">
            <a:xfrm>
              <a:off x="1701" y="3430"/>
              <a:ext cx="499" cy="544"/>
              <a:chOff x="1247" y="1752"/>
              <a:chExt cx="545" cy="544"/>
            </a:xfrm>
          </p:grpSpPr>
          <p:grpSp>
            <p:nvGrpSpPr>
              <p:cNvPr id="1049" name="Group 66"/>
              <p:cNvGrpSpPr>
                <a:grpSpLocks/>
              </p:cNvGrpSpPr>
              <p:nvPr/>
            </p:nvGrpSpPr>
            <p:grpSpPr bwMode="auto">
              <a:xfrm>
                <a:off x="1247" y="1752"/>
                <a:ext cx="182" cy="544"/>
                <a:chOff x="3560" y="709"/>
                <a:chExt cx="817" cy="279"/>
              </a:xfrm>
            </p:grpSpPr>
            <p:grpSp>
              <p:nvGrpSpPr>
                <p:cNvPr id="1064" name="Group 67"/>
                <p:cNvGrpSpPr>
                  <a:grpSpLocks/>
                </p:cNvGrpSpPr>
                <p:nvPr/>
              </p:nvGrpSpPr>
              <p:grpSpPr bwMode="auto">
                <a:xfrm>
                  <a:off x="3560" y="709"/>
                  <a:ext cx="409" cy="143"/>
                  <a:chOff x="3560" y="702"/>
                  <a:chExt cx="908" cy="279"/>
                </a:xfrm>
              </p:grpSpPr>
              <p:sp>
                <p:nvSpPr>
                  <p:cNvPr id="1068" name="Freeform 6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69" name="Freeform 6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065" name="Group 70"/>
                <p:cNvGrpSpPr>
                  <a:grpSpLocks/>
                </p:cNvGrpSpPr>
                <p:nvPr/>
              </p:nvGrpSpPr>
              <p:grpSpPr bwMode="auto">
                <a:xfrm rot="10800000">
                  <a:off x="3968" y="845"/>
                  <a:ext cx="409" cy="143"/>
                  <a:chOff x="3560" y="702"/>
                  <a:chExt cx="908" cy="279"/>
                </a:xfrm>
              </p:grpSpPr>
              <p:sp>
                <p:nvSpPr>
                  <p:cNvPr id="1066" name="Freeform 71"/>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67" name="Freeform 72"/>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050" name="Group 73"/>
              <p:cNvGrpSpPr>
                <a:grpSpLocks/>
              </p:cNvGrpSpPr>
              <p:nvPr/>
            </p:nvGrpSpPr>
            <p:grpSpPr bwMode="auto">
              <a:xfrm>
                <a:off x="1428" y="1752"/>
                <a:ext cx="182" cy="544"/>
                <a:chOff x="3560" y="709"/>
                <a:chExt cx="817" cy="279"/>
              </a:xfrm>
            </p:grpSpPr>
            <p:grpSp>
              <p:nvGrpSpPr>
                <p:cNvPr id="1058" name="Group 74"/>
                <p:cNvGrpSpPr>
                  <a:grpSpLocks/>
                </p:cNvGrpSpPr>
                <p:nvPr/>
              </p:nvGrpSpPr>
              <p:grpSpPr bwMode="auto">
                <a:xfrm>
                  <a:off x="3560" y="709"/>
                  <a:ext cx="409" cy="143"/>
                  <a:chOff x="3560" y="702"/>
                  <a:chExt cx="908" cy="279"/>
                </a:xfrm>
              </p:grpSpPr>
              <p:sp>
                <p:nvSpPr>
                  <p:cNvPr id="1062" name="Freeform 7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63" name="Freeform 7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059" name="Group 77"/>
                <p:cNvGrpSpPr>
                  <a:grpSpLocks/>
                </p:cNvGrpSpPr>
                <p:nvPr/>
              </p:nvGrpSpPr>
              <p:grpSpPr bwMode="auto">
                <a:xfrm rot="10800000">
                  <a:off x="3968" y="845"/>
                  <a:ext cx="409" cy="143"/>
                  <a:chOff x="3560" y="702"/>
                  <a:chExt cx="908" cy="279"/>
                </a:xfrm>
              </p:grpSpPr>
              <p:sp>
                <p:nvSpPr>
                  <p:cNvPr id="1060" name="Freeform 78"/>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61" name="Freeform 79"/>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nvGrpSpPr>
              <p:cNvPr id="1051" name="Group 80"/>
              <p:cNvGrpSpPr>
                <a:grpSpLocks/>
              </p:cNvGrpSpPr>
              <p:nvPr/>
            </p:nvGrpSpPr>
            <p:grpSpPr bwMode="auto">
              <a:xfrm>
                <a:off x="1610" y="1752"/>
                <a:ext cx="182" cy="544"/>
                <a:chOff x="3560" y="709"/>
                <a:chExt cx="817" cy="279"/>
              </a:xfrm>
            </p:grpSpPr>
            <p:grpSp>
              <p:nvGrpSpPr>
                <p:cNvPr id="1052" name="Group 81"/>
                <p:cNvGrpSpPr>
                  <a:grpSpLocks/>
                </p:cNvGrpSpPr>
                <p:nvPr/>
              </p:nvGrpSpPr>
              <p:grpSpPr bwMode="auto">
                <a:xfrm>
                  <a:off x="3560" y="709"/>
                  <a:ext cx="409" cy="143"/>
                  <a:chOff x="3560" y="702"/>
                  <a:chExt cx="908" cy="279"/>
                </a:xfrm>
              </p:grpSpPr>
              <p:sp>
                <p:nvSpPr>
                  <p:cNvPr id="1056" name="Freeform 82"/>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57" name="Freeform 83"/>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nvGrpSpPr>
                <p:cNvPr id="1053" name="Group 84"/>
                <p:cNvGrpSpPr>
                  <a:grpSpLocks/>
                </p:cNvGrpSpPr>
                <p:nvPr/>
              </p:nvGrpSpPr>
              <p:grpSpPr bwMode="auto">
                <a:xfrm rot="10800000">
                  <a:off x="3968" y="845"/>
                  <a:ext cx="409" cy="143"/>
                  <a:chOff x="3560" y="702"/>
                  <a:chExt cx="908" cy="279"/>
                </a:xfrm>
              </p:grpSpPr>
              <p:sp>
                <p:nvSpPr>
                  <p:cNvPr id="1054" name="Freeform 85"/>
                  <p:cNvSpPr>
                    <a:spLocks/>
                  </p:cNvSpPr>
                  <p:nvPr/>
                </p:nvSpPr>
                <p:spPr bwMode="auto">
                  <a:xfrm>
                    <a:off x="3560"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sp>
                <p:nvSpPr>
                  <p:cNvPr id="1055" name="Freeform 86"/>
                  <p:cNvSpPr>
                    <a:spLocks/>
                  </p:cNvSpPr>
                  <p:nvPr/>
                </p:nvSpPr>
                <p:spPr bwMode="auto">
                  <a:xfrm flipH="1">
                    <a:off x="4014" y="702"/>
                    <a:ext cx="454" cy="279"/>
                  </a:xfrm>
                  <a:custGeom>
                    <a:avLst/>
                    <a:gdLst>
                      <a:gd name="T0" fmla="*/ 0 w 454"/>
                      <a:gd name="T1" fmla="*/ 279 h 279"/>
                      <a:gd name="T2" fmla="*/ 136 w 454"/>
                      <a:gd name="T3" fmla="*/ 143 h 279"/>
                      <a:gd name="T4" fmla="*/ 273 w 454"/>
                      <a:gd name="T5" fmla="*/ 52 h 279"/>
                      <a:gd name="T6" fmla="*/ 454 w 454"/>
                      <a:gd name="T7" fmla="*/ 7 h 279"/>
                      <a:gd name="T8" fmla="*/ 0 60000 65536"/>
                      <a:gd name="T9" fmla="*/ 0 60000 65536"/>
                      <a:gd name="T10" fmla="*/ 0 60000 65536"/>
                      <a:gd name="T11" fmla="*/ 0 60000 65536"/>
                      <a:gd name="T12" fmla="*/ 0 w 454"/>
                      <a:gd name="T13" fmla="*/ 0 h 279"/>
                      <a:gd name="T14" fmla="*/ 454 w 454"/>
                      <a:gd name="T15" fmla="*/ 279 h 279"/>
                    </a:gdLst>
                    <a:ahLst/>
                    <a:cxnLst>
                      <a:cxn ang="T8">
                        <a:pos x="T0" y="T1"/>
                      </a:cxn>
                      <a:cxn ang="T9">
                        <a:pos x="T2" y="T3"/>
                      </a:cxn>
                      <a:cxn ang="T10">
                        <a:pos x="T4" y="T5"/>
                      </a:cxn>
                      <a:cxn ang="T11">
                        <a:pos x="T6" y="T7"/>
                      </a:cxn>
                    </a:cxnLst>
                    <a:rect l="T12" t="T13" r="T14" b="T15"/>
                    <a:pathLst>
                      <a:path w="454" h="279">
                        <a:moveTo>
                          <a:pt x="0" y="279"/>
                        </a:moveTo>
                        <a:cubicBezTo>
                          <a:pt x="45" y="230"/>
                          <a:pt x="90" y="181"/>
                          <a:pt x="136" y="143"/>
                        </a:cubicBezTo>
                        <a:cubicBezTo>
                          <a:pt x="182" y="105"/>
                          <a:pt x="220" y="75"/>
                          <a:pt x="273" y="52"/>
                        </a:cubicBezTo>
                        <a:cubicBezTo>
                          <a:pt x="326" y="29"/>
                          <a:pt x="348" y="0"/>
                          <a:pt x="454" y="7"/>
                        </a:cubicBezTo>
                      </a:path>
                    </a:pathLst>
                  </a:custGeom>
                  <a:noFill/>
                  <a:ln w="38100">
                    <a:solidFill>
                      <a:schemeClr val="tx1"/>
                    </a:solidFill>
                    <a:round/>
                    <a:headEnd/>
                    <a:tailEnd/>
                  </a:ln>
                </p:spPr>
                <p:txBody>
                  <a:bodyPr/>
                  <a:lstStyle/>
                  <a:p>
                    <a:endParaRPr lang="zh-CN" altLang="en-US"/>
                  </a:p>
                </p:txBody>
              </p:sp>
            </p:grpSp>
          </p:grpSp>
        </p:grpSp>
        <p:sp>
          <p:nvSpPr>
            <p:cNvPr id="1047" name="Line 87"/>
            <p:cNvSpPr>
              <a:spLocks noChangeShapeType="1"/>
            </p:cNvSpPr>
            <p:nvPr/>
          </p:nvSpPr>
          <p:spPr bwMode="auto">
            <a:xfrm>
              <a:off x="2699" y="3702"/>
              <a:ext cx="499" cy="0"/>
            </a:xfrm>
            <a:prstGeom prst="line">
              <a:avLst/>
            </a:prstGeom>
            <a:noFill/>
            <a:ln w="57150">
              <a:solidFill>
                <a:schemeClr val="tx1"/>
              </a:solidFill>
              <a:round/>
              <a:headEnd/>
              <a:tailEnd/>
            </a:ln>
          </p:spPr>
          <p:txBody>
            <a:bodyPr/>
            <a:lstStyle/>
            <a:p>
              <a:endParaRPr lang="zh-CN" altLang="en-US"/>
            </a:p>
          </p:txBody>
        </p:sp>
        <p:sp>
          <p:nvSpPr>
            <p:cNvPr id="1048" name="Line 88"/>
            <p:cNvSpPr>
              <a:spLocks noChangeShapeType="1"/>
            </p:cNvSpPr>
            <p:nvPr/>
          </p:nvSpPr>
          <p:spPr bwMode="auto">
            <a:xfrm>
              <a:off x="2200" y="3702"/>
              <a:ext cx="499" cy="0"/>
            </a:xfrm>
            <a:prstGeom prst="line">
              <a:avLst/>
            </a:prstGeom>
            <a:noFill/>
            <a:ln w="57150">
              <a:solidFill>
                <a:schemeClr val="tx1"/>
              </a:solidFill>
              <a:round/>
              <a:headEnd/>
              <a:tailEnd/>
            </a:ln>
          </p:spPr>
          <p:txBody>
            <a:bodyPr/>
            <a:lstStyle/>
            <a:p>
              <a:endParaRPr lang="zh-CN" altLang="en-US"/>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18127"/>
                                        </p:tgtEl>
                                        <p:attrNameLst>
                                          <p:attrName>style.visibility</p:attrName>
                                        </p:attrNameLst>
                                      </p:cBhvr>
                                      <p:to>
                                        <p:strVal val="visible"/>
                                      </p:to>
                                    </p:set>
                                    <p:anim calcmode="lin" valueType="num">
                                      <p:cBhvr>
                                        <p:cTn id="7" dur="1000" fill="hold"/>
                                        <p:tgtEl>
                                          <p:spTgt spid="218127"/>
                                        </p:tgtEl>
                                        <p:attrNameLst>
                                          <p:attrName>ppt_w</p:attrName>
                                        </p:attrNameLst>
                                      </p:cBhvr>
                                      <p:tavLst>
                                        <p:tav tm="0">
                                          <p:val>
                                            <p:strVal val="#ppt_w*0.70"/>
                                          </p:val>
                                        </p:tav>
                                        <p:tav tm="100000">
                                          <p:val>
                                            <p:strVal val="#ppt_w"/>
                                          </p:val>
                                        </p:tav>
                                      </p:tavLst>
                                    </p:anim>
                                    <p:anim calcmode="lin" valueType="num">
                                      <p:cBhvr>
                                        <p:cTn id="8" dur="1000" fill="hold"/>
                                        <p:tgtEl>
                                          <p:spTgt spid="218127"/>
                                        </p:tgtEl>
                                        <p:attrNameLst>
                                          <p:attrName>ppt_h</p:attrName>
                                        </p:attrNameLst>
                                      </p:cBhvr>
                                      <p:tavLst>
                                        <p:tav tm="0">
                                          <p:val>
                                            <p:strVal val="#ppt_h"/>
                                          </p:val>
                                        </p:tav>
                                        <p:tav tm="100000">
                                          <p:val>
                                            <p:strVal val="#ppt_h"/>
                                          </p:val>
                                        </p:tav>
                                      </p:tavLst>
                                    </p:anim>
                                    <p:animEffect transition="in" filter="fade">
                                      <p:cBhvr>
                                        <p:cTn id="9" dur="1000"/>
                                        <p:tgtEl>
                                          <p:spTgt spid="218127"/>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18128"/>
                                        </p:tgtEl>
                                        <p:attrNameLst>
                                          <p:attrName>style.visibility</p:attrName>
                                        </p:attrNameLst>
                                      </p:cBhvr>
                                      <p:to>
                                        <p:strVal val="visible"/>
                                      </p:to>
                                    </p:set>
                                    <p:animEffect transition="in" filter="fade">
                                      <p:cBhvr>
                                        <p:cTn id="13" dur="1000"/>
                                        <p:tgtEl>
                                          <p:spTgt spid="218128"/>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18129"/>
                                        </p:tgtEl>
                                        <p:attrNameLst>
                                          <p:attrName>style.visibility</p:attrName>
                                        </p:attrNameLst>
                                      </p:cBhvr>
                                      <p:to>
                                        <p:strVal val="visible"/>
                                      </p:to>
                                    </p:set>
                                    <p:animEffect transition="in" filter="fade">
                                      <p:cBhvr>
                                        <p:cTn id="17" dur="1000"/>
                                        <p:tgtEl>
                                          <p:spTgt spid="218129"/>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18147"/>
                                        </p:tgtEl>
                                        <p:attrNameLst>
                                          <p:attrName>style.visibility</p:attrName>
                                        </p:attrNameLst>
                                      </p:cBhvr>
                                      <p:to>
                                        <p:strVal val="visible"/>
                                      </p:to>
                                    </p:set>
                                    <p:anim calcmode="lin" valueType="num">
                                      <p:cBhvr>
                                        <p:cTn id="22" dur="1000" fill="hold"/>
                                        <p:tgtEl>
                                          <p:spTgt spid="218147"/>
                                        </p:tgtEl>
                                        <p:attrNameLst>
                                          <p:attrName>ppt_w</p:attrName>
                                        </p:attrNameLst>
                                      </p:cBhvr>
                                      <p:tavLst>
                                        <p:tav tm="0">
                                          <p:val>
                                            <p:strVal val="#ppt_w*0.70"/>
                                          </p:val>
                                        </p:tav>
                                        <p:tav tm="100000">
                                          <p:val>
                                            <p:strVal val="#ppt_w"/>
                                          </p:val>
                                        </p:tav>
                                      </p:tavLst>
                                    </p:anim>
                                    <p:anim calcmode="lin" valueType="num">
                                      <p:cBhvr>
                                        <p:cTn id="23" dur="1000" fill="hold"/>
                                        <p:tgtEl>
                                          <p:spTgt spid="218147"/>
                                        </p:tgtEl>
                                        <p:attrNameLst>
                                          <p:attrName>ppt_h</p:attrName>
                                        </p:attrNameLst>
                                      </p:cBhvr>
                                      <p:tavLst>
                                        <p:tav tm="0">
                                          <p:val>
                                            <p:strVal val="#ppt_h"/>
                                          </p:val>
                                        </p:tav>
                                        <p:tav tm="100000">
                                          <p:val>
                                            <p:strVal val="#ppt_h"/>
                                          </p:val>
                                        </p:tav>
                                      </p:tavLst>
                                    </p:anim>
                                    <p:animEffect transition="in" filter="fade">
                                      <p:cBhvr>
                                        <p:cTn id="24" dur="1000"/>
                                        <p:tgtEl>
                                          <p:spTgt spid="218147"/>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18148"/>
                                        </p:tgtEl>
                                        <p:attrNameLst>
                                          <p:attrName>style.visibility</p:attrName>
                                        </p:attrNameLst>
                                      </p:cBhvr>
                                      <p:to>
                                        <p:strVal val="visible"/>
                                      </p:to>
                                    </p:set>
                                    <p:animEffect transition="in" filter="fade">
                                      <p:cBhvr>
                                        <p:cTn id="28" dur="1000"/>
                                        <p:tgtEl>
                                          <p:spTgt spid="218148"/>
                                        </p:tgtEl>
                                      </p:cBhvr>
                                    </p:animEffect>
                                  </p:childTnLst>
                                </p:cTn>
                              </p:par>
                            </p:childTnLst>
                          </p:cTn>
                        </p:par>
                        <p:par>
                          <p:cTn id="29" fill="hold">
                            <p:stCondLst>
                              <p:cond delay="2000"/>
                            </p:stCondLst>
                            <p:childTnLst>
                              <p:par>
                                <p:cTn id="30" presetID="2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8149"/>
                                        </p:tgtEl>
                                        <p:attrNameLst>
                                          <p:attrName>style.visibility</p:attrName>
                                        </p:attrNameLst>
                                      </p:cBhvr>
                                      <p:to>
                                        <p:strVal val="visible"/>
                                      </p:to>
                                    </p:set>
                                    <p:animEffect transition="in" filter="fade">
                                      <p:cBhvr>
                                        <p:cTn id="38" dur="1000"/>
                                        <p:tgtEl>
                                          <p:spTgt spid="218149"/>
                                        </p:tgtEl>
                                      </p:cBhvr>
                                    </p:animEffect>
                                  </p:childTnLst>
                                </p:cTn>
                              </p:par>
                            </p:childTnLst>
                          </p:cTn>
                        </p:par>
                        <p:par>
                          <p:cTn id="39" fill="hold">
                            <p:stCondLst>
                              <p:cond delay="1000"/>
                            </p:stCondLst>
                            <p:childTnLst>
                              <p:par>
                                <p:cTn id="40" presetID="23" presetClass="entr" presetSubtype="16"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27" grpId="0" animBg="1"/>
      <p:bldP spid="218128" grpId="0"/>
      <p:bldP spid="218129" grpId="0"/>
      <p:bldP spid="218147" grpId="0" animBg="1"/>
      <p:bldP spid="218148" grpId="0"/>
      <p:bldP spid="21814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65538" name="灯片编号占位符 5"/>
          <p:cNvSpPr>
            <a:spLocks noGrp="1"/>
          </p:cNvSpPr>
          <p:nvPr>
            <p:ph type="sldNum" sz="quarter" idx="12"/>
          </p:nvPr>
        </p:nvSpPr>
        <p:spPr>
          <a:noFill/>
        </p:spPr>
        <p:txBody>
          <a:bodyPr/>
          <a:lstStyle/>
          <a:p>
            <a:fld id="{AE5B7241-2834-4808-A149-46B07240DEDB}" type="slidenum">
              <a:rPr lang="en-US" altLang="zh-CN" smtClean="0"/>
              <a:pPr/>
              <a:t>40</a:t>
            </a:fld>
            <a:endParaRPr lang="en-US" altLang="zh-CN" smtClean="0"/>
          </a:p>
        </p:txBody>
      </p:sp>
      <p:sp>
        <p:nvSpPr>
          <p:cNvPr id="65540"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5541"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5542"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2</a:t>
            </a:r>
            <a:r>
              <a:rPr kumimoji="1" lang="zh-CN" altLang="en-US" sz="3600" b="1" dirty="0">
                <a:latin typeface="隶书" pitchFamily="49" charset="-122"/>
                <a:ea typeface="隶书" pitchFamily="49" charset="-122"/>
              </a:rPr>
              <a:t>、</a:t>
            </a:r>
            <a:r>
              <a:rPr kumimoji="1" lang="zh-CN" altLang="en-US" sz="3600" u="sng" dirty="0">
                <a:latin typeface="隶书" pitchFamily="49" charset="-122"/>
                <a:ea typeface="隶书" pitchFamily="49" charset="-122"/>
              </a:rPr>
              <a:t>产生方法</a:t>
            </a:r>
          </a:p>
        </p:txBody>
      </p:sp>
      <p:sp>
        <p:nvSpPr>
          <p:cNvPr id="65543" name="Rectangle 6"/>
          <p:cNvSpPr>
            <a:spLocks noChangeArrowheads="1"/>
          </p:cNvSpPr>
          <p:nvPr/>
        </p:nvSpPr>
        <p:spPr bwMode="auto">
          <a:xfrm>
            <a:off x="0" y="2420938"/>
            <a:ext cx="5364163" cy="523875"/>
          </a:xfrm>
          <a:prstGeom prst="rect">
            <a:avLst/>
          </a:prstGeom>
          <a:noFill/>
          <a:ln w="9525" algn="ctr">
            <a:noFill/>
            <a:miter lim="800000"/>
            <a:headEnd/>
            <a:tailEnd/>
          </a:ln>
        </p:spPr>
        <p:txBody>
          <a:bodyPr wrap="none" anchor="b">
            <a:spAutoFit/>
          </a:bodyPr>
          <a:lstStyle/>
          <a:p>
            <a:pPr lvl="3" algn="l">
              <a:spcBef>
                <a:spcPct val="20000"/>
              </a:spcBef>
              <a:buClr>
                <a:schemeClr val="hlink"/>
              </a:buClr>
              <a:buSzPct val="70000"/>
              <a:buFont typeface="Wingdings" pitchFamily="2" charset="2"/>
              <a:buChar char="n"/>
            </a:pPr>
            <a:r>
              <a:rPr lang="zh-CN" altLang="en-US" sz="2800" b="1" u="sng" dirty="0">
                <a:solidFill>
                  <a:schemeClr val="hlink"/>
                </a:solidFill>
              </a:rPr>
              <a:t>变换方法：模拟调制法</a:t>
            </a:r>
          </a:p>
        </p:txBody>
      </p:sp>
      <p:sp>
        <p:nvSpPr>
          <p:cNvPr id="65544" name="Rectangle 7"/>
          <p:cNvSpPr>
            <a:spLocks noChangeArrowheads="1"/>
          </p:cNvSpPr>
          <p:nvPr/>
        </p:nvSpPr>
        <p:spPr bwMode="auto">
          <a:xfrm>
            <a:off x="0" y="2852738"/>
            <a:ext cx="2838450" cy="615950"/>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a:solidFill>
                  <a:schemeClr val="hlink"/>
                </a:solidFill>
              </a:rPr>
              <a:t>键控法</a:t>
            </a:r>
          </a:p>
        </p:txBody>
      </p:sp>
      <p:pic>
        <p:nvPicPr>
          <p:cNvPr id="65545" name="Picture 2"/>
          <p:cNvPicPr>
            <a:picLocks noChangeAspect="1" noChangeArrowheads="1"/>
          </p:cNvPicPr>
          <p:nvPr/>
        </p:nvPicPr>
        <p:blipFill>
          <a:blip r:embed="rId3"/>
          <a:srcRect/>
          <a:stretch>
            <a:fillRect/>
          </a:stretch>
        </p:blipFill>
        <p:spPr bwMode="auto">
          <a:xfrm>
            <a:off x="785813" y="3571875"/>
            <a:ext cx="3406775" cy="1928813"/>
          </a:xfrm>
          <a:prstGeom prst="rect">
            <a:avLst/>
          </a:prstGeom>
          <a:noFill/>
          <a:ln w="9525" algn="ctr">
            <a:noFill/>
            <a:miter lim="800000"/>
            <a:headEnd/>
            <a:tailEnd/>
          </a:ln>
        </p:spPr>
      </p:pic>
      <p:pic>
        <p:nvPicPr>
          <p:cNvPr id="65546" name="Picture 3"/>
          <p:cNvPicPr>
            <a:picLocks noChangeAspect="1" noChangeArrowheads="1"/>
          </p:cNvPicPr>
          <p:nvPr/>
        </p:nvPicPr>
        <p:blipFill>
          <a:blip r:embed="rId4"/>
          <a:srcRect/>
          <a:stretch>
            <a:fillRect/>
          </a:stretch>
        </p:blipFill>
        <p:spPr bwMode="auto">
          <a:xfrm>
            <a:off x="4357688" y="3571875"/>
            <a:ext cx="3635375" cy="2214563"/>
          </a:xfrm>
          <a:prstGeom prst="rect">
            <a:avLst/>
          </a:prstGeom>
          <a:noFill/>
          <a:ln w="9525" algn="ctr">
            <a:noFill/>
            <a:miter lim="800000"/>
            <a:headEnd/>
            <a:tailEnd/>
          </a:ln>
        </p:spPr>
      </p:pic>
    </p:spTree>
  </p:cSld>
  <p:clrMapOvr>
    <a:masterClrMapping/>
  </p:clrMapOvr>
  <p:transition spd="med">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dirty="0" smtClean="0">
                <a:solidFill>
                  <a:schemeClr val="bg2"/>
                </a:solidFill>
                <a:latin typeface="Times New Roman" pitchFamily="18" charset="0"/>
                <a:ea typeface="黑体" pitchFamily="49" charset="-122"/>
              </a:rPr>
              <a:t>5.3</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二进制移相键控</a:t>
            </a:r>
          </a:p>
        </p:txBody>
      </p:sp>
      <p:sp>
        <p:nvSpPr>
          <p:cNvPr id="66562" name="灯片编号占位符 5"/>
          <p:cNvSpPr>
            <a:spLocks noGrp="1"/>
          </p:cNvSpPr>
          <p:nvPr>
            <p:ph type="sldNum" sz="quarter" idx="12"/>
          </p:nvPr>
        </p:nvSpPr>
        <p:spPr>
          <a:noFill/>
        </p:spPr>
        <p:txBody>
          <a:bodyPr/>
          <a:lstStyle/>
          <a:p>
            <a:fld id="{AEC8885C-D6FB-4F72-A9F0-3E80E4B3EBE6}" type="slidenum">
              <a:rPr lang="en-US" altLang="zh-CN" smtClean="0"/>
              <a:pPr/>
              <a:t>41</a:t>
            </a:fld>
            <a:endParaRPr lang="en-US" altLang="zh-CN" smtClean="0"/>
          </a:p>
        </p:txBody>
      </p:sp>
      <p:sp>
        <p:nvSpPr>
          <p:cNvPr id="66564"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656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6566"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3</a:t>
            </a:r>
            <a:r>
              <a:rPr kumimoji="1" lang="zh-CN" altLang="en-US" sz="3600" b="1" dirty="0">
                <a:latin typeface="隶书" pitchFamily="49" charset="-122"/>
                <a:ea typeface="隶书" pitchFamily="49" charset="-122"/>
              </a:rPr>
              <a:t>、</a:t>
            </a:r>
            <a:r>
              <a:rPr kumimoji="1" lang="zh-CN" altLang="en-US" sz="3600" b="1" u="sng" dirty="0">
                <a:latin typeface="隶书" pitchFamily="49" charset="-122"/>
                <a:ea typeface="隶书" pitchFamily="49" charset="-122"/>
              </a:rPr>
              <a:t>解调原理</a:t>
            </a:r>
            <a:endParaRPr kumimoji="1" lang="zh-CN" altLang="en-US" sz="3600" u="sng" dirty="0">
              <a:latin typeface="隶书" pitchFamily="49" charset="-122"/>
              <a:ea typeface="隶书" pitchFamily="49" charset="-122"/>
            </a:endParaRPr>
          </a:p>
        </p:txBody>
      </p:sp>
      <p:sp>
        <p:nvSpPr>
          <p:cNvPr id="66567" name="Rectangle 6"/>
          <p:cNvSpPr>
            <a:spLocks noChangeArrowheads="1"/>
          </p:cNvSpPr>
          <p:nvPr/>
        </p:nvSpPr>
        <p:spPr bwMode="auto">
          <a:xfrm>
            <a:off x="0" y="2571744"/>
            <a:ext cx="4642618" cy="523220"/>
          </a:xfrm>
          <a:prstGeom prst="rect">
            <a:avLst/>
          </a:prstGeom>
          <a:noFill/>
          <a:ln w="9525" algn="ctr">
            <a:noFill/>
            <a:miter lim="800000"/>
            <a:headEnd/>
            <a:tailEnd/>
          </a:ln>
        </p:spPr>
        <p:txBody>
          <a:bodyPr wrap="none" anchor="b">
            <a:spAutoFit/>
          </a:bodyPr>
          <a:lstStyle/>
          <a:p>
            <a:pPr lvl="3" algn="l">
              <a:spcBef>
                <a:spcPct val="20000"/>
              </a:spcBef>
              <a:buClr>
                <a:schemeClr val="hlink"/>
              </a:buClr>
              <a:buSzPct val="70000"/>
              <a:buFont typeface="Wingdings" pitchFamily="2" charset="2"/>
              <a:buChar char="n"/>
            </a:pPr>
            <a:r>
              <a:rPr lang="zh-CN" altLang="en-US" sz="2800" b="1" u="sng" dirty="0">
                <a:solidFill>
                  <a:schemeClr val="hlink"/>
                </a:solidFill>
              </a:rPr>
              <a:t>只能进行</a:t>
            </a:r>
            <a:r>
              <a:rPr lang="zh-CN" altLang="en-US" sz="2800" b="1" u="sng" dirty="0" smtClean="0">
                <a:solidFill>
                  <a:schemeClr val="hlink"/>
                </a:solidFill>
              </a:rPr>
              <a:t>相干解调</a:t>
            </a:r>
            <a:endParaRPr lang="zh-CN" altLang="en-US" sz="2800" b="1" u="sng" dirty="0">
              <a:solidFill>
                <a:schemeClr val="hlink"/>
              </a:solidFill>
            </a:endParaRPr>
          </a:p>
        </p:txBody>
      </p:sp>
      <p:pic>
        <p:nvPicPr>
          <p:cNvPr id="66568" name="Picture 2"/>
          <p:cNvPicPr>
            <a:picLocks noChangeAspect="1" noChangeArrowheads="1"/>
          </p:cNvPicPr>
          <p:nvPr/>
        </p:nvPicPr>
        <p:blipFill>
          <a:blip r:embed="rId3"/>
          <a:srcRect/>
          <a:stretch>
            <a:fillRect/>
          </a:stretch>
        </p:blipFill>
        <p:spPr bwMode="auto">
          <a:xfrm>
            <a:off x="357158" y="3286124"/>
            <a:ext cx="7938544" cy="2571767"/>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42</a:t>
            </a:fld>
            <a:endParaRPr lang="en-US" altLang="zh-CN"/>
          </a:p>
        </p:txBody>
      </p:sp>
      <p:pic>
        <p:nvPicPr>
          <p:cNvPr id="5" name="Picture 15"/>
          <p:cNvPicPr>
            <a:picLocks noChangeAspect="1" noChangeArrowheads="1"/>
          </p:cNvPicPr>
          <p:nvPr/>
        </p:nvPicPr>
        <p:blipFill>
          <a:blip r:embed="rId2"/>
          <a:srcRect/>
          <a:stretch>
            <a:fillRect/>
          </a:stretch>
        </p:blipFill>
        <p:spPr bwMode="auto">
          <a:xfrm>
            <a:off x="2143108" y="1357298"/>
            <a:ext cx="5857916" cy="4962478"/>
          </a:xfrm>
          <a:prstGeom prst="rect">
            <a:avLst/>
          </a:prstGeom>
          <a:noFill/>
          <a:ln w="9525">
            <a:noFill/>
            <a:miter lim="800000"/>
            <a:headEnd/>
            <a:tailEnd/>
          </a:ln>
        </p:spPr>
      </p:pic>
      <p:sp>
        <p:nvSpPr>
          <p:cNvPr id="6"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dirty="0" smtClean="0">
                <a:solidFill>
                  <a:schemeClr val="bg2"/>
                </a:solidFill>
                <a:latin typeface="Times New Roman" pitchFamily="18" charset="0"/>
                <a:ea typeface="黑体" pitchFamily="49" charset="-122"/>
              </a:rPr>
              <a:t>5.3</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二进制移相键控</a:t>
            </a:r>
          </a:p>
        </p:txBody>
      </p:sp>
      <p:sp>
        <p:nvSpPr>
          <p:cNvPr id="7" name="TextBox 6"/>
          <p:cNvSpPr txBox="1"/>
          <p:nvPr/>
        </p:nvSpPr>
        <p:spPr>
          <a:xfrm>
            <a:off x="1071538" y="1928802"/>
            <a:ext cx="738664" cy="3214710"/>
          </a:xfrm>
          <a:prstGeom prst="rect">
            <a:avLst/>
          </a:prstGeom>
          <a:noFill/>
        </p:spPr>
        <p:txBody>
          <a:bodyPr vert="eaVert" wrap="square" rtlCol="0">
            <a:spAutoFit/>
          </a:bodyPr>
          <a:lstStyle/>
          <a:p>
            <a:r>
              <a:rPr lang="zh-CN" altLang="en-US" sz="3600" dirty="0" smtClean="0">
                <a:solidFill>
                  <a:schemeClr val="tx1"/>
                </a:solidFill>
              </a:rPr>
              <a:t>相干</a:t>
            </a:r>
            <a:r>
              <a:rPr lang="zh-CN" altLang="en-US" sz="3600" dirty="0" smtClean="0">
                <a:solidFill>
                  <a:schemeClr val="tx1"/>
                </a:solidFill>
              </a:rPr>
              <a:t>解调图示</a:t>
            </a:r>
            <a:endParaRPr lang="zh-CN" altLang="en-US" sz="3600" dirty="0">
              <a:solidFill>
                <a:schemeClr val="tx1"/>
              </a:solidFill>
            </a:endParaRPr>
          </a:p>
        </p:txBody>
      </p:sp>
    </p:spTree>
  </p:cSld>
  <p:clrMapOvr>
    <a:masterClrMapping/>
  </p:clrMapOvr>
  <p:transition>
    <p:push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67586" name="灯片编号占位符 5"/>
          <p:cNvSpPr>
            <a:spLocks noGrp="1"/>
          </p:cNvSpPr>
          <p:nvPr>
            <p:ph type="sldNum" sz="quarter" idx="12"/>
          </p:nvPr>
        </p:nvSpPr>
        <p:spPr>
          <a:noFill/>
        </p:spPr>
        <p:txBody>
          <a:bodyPr/>
          <a:lstStyle/>
          <a:p>
            <a:fld id="{B310C677-57BB-429C-9A80-DF6045BD7A9C}" type="slidenum">
              <a:rPr lang="en-US" altLang="zh-CN" smtClean="0"/>
              <a:pPr/>
              <a:t>43</a:t>
            </a:fld>
            <a:endParaRPr lang="en-US" altLang="zh-CN" smtClean="0"/>
          </a:p>
        </p:txBody>
      </p:sp>
      <p:sp>
        <p:nvSpPr>
          <p:cNvPr id="67588"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7589"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7590" name="Rectangle 5"/>
          <p:cNvSpPr>
            <a:spLocks noChangeArrowheads="1"/>
          </p:cNvSpPr>
          <p:nvPr/>
        </p:nvSpPr>
        <p:spPr bwMode="auto">
          <a:xfrm>
            <a:off x="357188" y="2143125"/>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4</a:t>
            </a:r>
            <a:r>
              <a:rPr kumimoji="1" lang="zh-CN" altLang="en-US" sz="3600" b="1">
                <a:latin typeface="隶书" pitchFamily="49" charset="-122"/>
                <a:ea typeface="隶书" pitchFamily="49" charset="-122"/>
              </a:rPr>
              <a:t>、</a:t>
            </a:r>
            <a:r>
              <a:rPr kumimoji="1" lang="en-US" altLang="zh-CN" sz="3600" b="1">
                <a:latin typeface="Times New Roman" pitchFamily="18" charset="0"/>
                <a:ea typeface="隶书" pitchFamily="49" charset="-122"/>
              </a:rPr>
              <a:t>2DPSK</a:t>
            </a:r>
            <a:r>
              <a:rPr kumimoji="1" lang="zh-CN" altLang="en-US" sz="3600">
                <a:latin typeface="隶书" pitchFamily="49" charset="-122"/>
                <a:ea typeface="隶书" pitchFamily="49" charset="-122"/>
              </a:rPr>
              <a:t>调制的基本原理</a:t>
            </a:r>
          </a:p>
        </p:txBody>
      </p:sp>
      <p:sp>
        <p:nvSpPr>
          <p:cNvPr id="67591" name="Rectangle 6"/>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sp>
        <p:nvSpPr>
          <p:cNvPr id="67592" name="Rectangle 10"/>
          <p:cNvSpPr>
            <a:spLocks noChangeArrowheads="1"/>
          </p:cNvSpPr>
          <p:nvPr/>
        </p:nvSpPr>
        <p:spPr bwMode="auto">
          <a:xfrm>
            <a:off x="323850" y="2781300"/>
            <a:ext cx="8496300" cy="1563688"/>
          </a:xfrm>
          <a:prstGeom prst="rect">
            <a:avLst/>
          </a:prstGeom>
          <a:noFill/>
          <a:ln w="9525" algn="ctr">
            <a:noFill/>
            <a:miter lim="800000"/>
            <a:headEnd/>
            <a:tailEnd/>
          </a:ln>
        </p:spPr>
        <p:txBody>
          <a:bodyPr>
            <a:spAutoFit/>
          </a:bodyPr>
          <a:lstStyle/>
          <a:p>
            <a:pPr algn="l">
              <a:lnSpc>
                <a:spcPct val="115000"/>
              </a:lnSpc>
              <a:spcBef>
                <a:spcPct val="50000"/>
              </a:spcBef>
            </a:pPr>
            <a:r>
              <a:rPr kumimoji="1" lang="en-US" altLang="zh-CN" sz="2800" b="1" u="sng" dirty="0">
                <a:solidFill>
                  <a:srgbClr val="990000"/>
                </a:solidFill>
                <a:latin typeface="Times New Roman" pitchFamily="18" charset="0"/>
              </a:rPr>
              <a:t>       2DPSK</a:t>
            </a:r>
            <a:r>
              <a:rPr kumimoji="1" lang="zh-CN" altLang="en-US" sz="2800" b="1" u="sng" dirty="0">
                <a:solidFill>
                  <a:srgbClr val="990000"/>
                </a:solidFill>
              </a:rPr>
              <a:t>方式是用前后相邻码元的载波相对相位变化来表示数字信息</a:t>
            </a:r>
            <a:r>
              <a:rPr kumimoji="1" lang="zh-CN" altLang="en-US" sz="2800" b="1" dirty="0">
                <a:solidFill>
                  <a:srgbClr val="990000"/>
                </a:solidFill>
              </a:rPr>
              <a:t>。</a:t>
            </a:r>
            <a:r>
              <a:rPr kumimoji="1" lang="zh-CN" altLang="en-US" sz="2800" b="1" dirty="0">
                <a:solidFill>
                  <a:schemeClr val="tx1"/>
                </a:solidFill>
              </a:rPr>
              <a:t>假设前后相邻码元的载波相位差为</a:t>
            </a:r>
            <a:r>
              <a:rPr kumimoji="1" lang="en-US" altLang="zh-CN" sz="2800" b="1" dirty="0" err="1">
                <a:solidFill>
                  <a:schemeClr val="tx1"/>
                </a:solidFill>
              </a:rPr>
              <a:t>Δφ</a:t>
            </a:r>
            <a:r>
              <a:rPr kumimoji="1" lang="zh-CN" altLang="en-US" sz="2800" b="1" dirty="0">
                <a:solidFill>
                  <a:schemeClr val="tx1"/>
                </a:solidFill>
              </a:rPr>
              <a:t>，可定义一种数字信息与</a:t>
            </a:r>
            <a:r>
              <a:rPr kumimoji="1" lang="en-US" altLang="zh-CN" sz="2800" b="1" dirty="0" err="1">
                <a:solidFill>
                  <a:schemeClr val="tx1"/>
                </a:solidFill>
              </a:rPr>
              <a:t>Δφ</a:t>
            </a:r>
            <a:r>
              <a:rPr kumimoji="1" lang="zh-CN" altLang="en-US" sz="2800" b="1" dirty="0">
                <a:solidFill>
                  <a:schemeClr val="tx1"/>
                </a:solidFill>
              </a:rPr>
              <a:t>之间的关系为：</a:t>
            </a:r>
          </a:p>
        </p:txBody>
      </p:sp>
      <p:sp>
        <p:nvSpPr>
          <p:cNvPr id="67593" name="Text Box 11"/>
          <p:cNvSpPr txBox="1">
            <a:spLocks noChangeArrowheads="1"/>
          </p:cNvSpPr>
          <p:nvPr/>
        </p:nvSpPr>
        <p:spPr bwMode="auto">
          <a:xfrm>
            <a:off x="539750" y="4797425"/>
            <a:ext cx="8229600" cy="1569660"/>
          </a:xfrm>
          <a:prstGeom prst="rect">
            <a:avLst/>
          </a:prstGeom>
          <a:noFill/>
          <a:ln w="9525">
            <a:noFill/>
            <a:miter lim="800000"/>
            <a:headEnd/>
            <a:tailEnd/>
          </a:ln>
        </p:spPr>
        <p:txBody>
          <a:bodyPr>
            <a:spAutoFit/>
          </a:bodyPr>
          <a:lstStyle/>
          <a:p>
            <a:pPr algn="just">
              <a:spcBef>
                <a:spcPct val="50000"/>
              </a:spcBef>
            </a:pPr>
            <a:r>
              <a:rPr kumimoji="1" lang="en-US" altLang="zh-CN" sz="2400" dirty="0" smtClean="0">
                <a:solidFill>
                  <a:schemeClr val="tx1"/>
                </a:solidFill>
                <a:latin typeface="Times New Roman" pitchFamily="18" charset="0"/>
              </a:rPr>
              <a:t>           </a:t>
            </a:r>
            <a:r>
              <a:rPr kumimoji="1" lang="en-US" altLang="zh-CN" sz="2400" b="1" dirty="0" err="1">
                <a:solidFill>
                  <a:schemeClr val="tx1"/>
                </a:solidFill>
                <a:latin typeface="Times New Roman" pitchFamily="18" charset="0"/>
              </a:rPr>
              <a:t>Δφ</a:t>
            </a:r>
            <a:r>
              <a:rPr kumimoji="1" lang="en-US" altLang="zh-CN" sz="2400" b="1" dirty="0">
                <a:solidFill>
                  <a:schemeClr val="tx1"/>
                </a:solidFill>
                <a:latin typeface="Times New Roman" pitchFamily="18" charset="0"/>
              </a:rPr>
              <a:t>=       0,                </a:t>
            </a:r>
            <a:r>
              <a:rPr kumimoji="1" lang="zh-CN" altLang="en-US" sz="2400" b="1" dirty="0">
                <a:solidFill>
                  <a:schemeClr val="tx1"/>
                </a:solidFill>
                <a:latin typeface="Times New Roman" pitchFamily="18" charset="0"/>
              </a:rPr>
              <a:t>表示数字信息</a:t>
            </a:r>
            <a:r>
              <a:rPr kumimoji="1" lang="zh-CN" altLang="en-US" sz="2400" b="1" dirty="0">
                <a:solidFill>
                  <a:schemeClr val="tx1"/>
                </a:solidFill>
                <a:latin typeface="Courier New" pitchFamily="49" charset="0"/>
              </a:rPr>
              <a:t>“</a:t>
            </a:r>
            <a:r>
              <a:rPr kumimoji="1" lang="en-US" altLang="zh-CN" sz="2400" b="1" dirty="0">
                <a:solidFill>
                  <a:schemeClr val="tx1"/>
                </a:solidFill>
                <a:latin typeface="Times New Roman" pitchFamily="18" charset="0"/>
              </a:rPr>
              <a:t>0</a:t>
            </a:r>
            <a:r>
              <a:rPr kumimoji="1" lang="en-US" altLang="zh-CN" sz="2400" b="1" dirty="0" smtClean="0">
                <a:solidFill>
                  <a:schemeClr val="tx1"/>
                </a:solidFill>
                <a:latin typeface="Courier New" pitchFamily="49" charset="0"/>
              </a:rPr>
              <a:t>”</a:t>
            </a: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a:p>
            <a:pPr algn="just">
              <a:spcBef>
                <a:spcPct val="50000"/>
              </a:spcBef>
            </a:pPr>
            <a:r>
              <a:rPr kumimoji="1" lang="en-US" altLang="zh-CN" sz="2400" b="1" dirty="0" smtClean="0">
                <a:solidFill>
                  <a:schemeClr val="tx1"/>
                </a:solidFill>
                <a:latin typeface="Times New Roman" pitchFamily="18" charset="0"/>
              </a:rPr>
              <a:t>                          π ,             </a:t>
            </a:r>
            <a:r>
              <a:rPr kumimoji="1" lang="zh-CN" altLang="en-US" sz="2400" b="1" dirty="0">
                <a:solidFill>
                  <a:schemeClr val="tx1"/>
                </a:solidFill>
                <a:latin typeface="Times New Roman" pitchFamily="18" charset="0"/>
              </a:rPr>
              <a:t>表示数字信息</a:t>
            </a:r>
            <a:r>
              <a:rPr kumimoji="1" lang="zh-CN" altLang="en-US" sz="2400" b="1" dirty="0">
                <a:solidFill>
                  <a:schemeClr val="tx1"/>
                </a:solidFill>
                <a:latin typeface="Courier New" pitchFamily="49" charset="0"/>
              </a:rPr>
              <a:t>“</a:t>
            </a:r>
            <a:r>
              <a:rPr kumimoji="1" lang="en-US" altLang="zh-CN" sz="2400" b="1" dirty="0">
                <a:solidFill>
                  <a:schemeClr val="tx1"/>
                </a:solidFill>
                <a:latin typeface="Times New Roman" pitchFamily="18" charset="0"/>
              </a:rPr>
              <a:t>1</a:t>
            </a:r>
            <a:r>
              <a:rPr kumimoji="1" lang="en-US" altLang="zh-CN" sz="2400" b="1" dirty="0">
                <a:solidFill>
                  <a:schemeClr val="tx1"/>
                </a:solidFill>
                <a:latin typeface="Courier New" pitchFamily="49" charset="0"/>
              </a:rPr>
              <a:t>”</a:t>
            </a:r>
            <a:endParaRPr kumimoji="1" lang="en-US" altLang="zh-CN" sz="2400" b="1" dirty="0">
              <a:solidFill>
                <a:schemeClr val="tx1"/>
              </a:solidFill>
              <a:latin typeface="Times New Roman" pitchFamily="18" charset="0"/>
            </a:endParaRPr>
          </a:p>
          <a:p>
            <a:pPr algn="just">
              <a:spcBef>
                <a:spcPct val="50000"/>
              </a:spcBef>
            </a:pP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p:txBody>
      </p:sp>
      <p:sp>
        <p:nvSpPr>
          <p:cNvPr id="67594" name="AutoShape 12"/>
          <p:cNvSpPr>
            <a:spLocks/>
          </p:cNvSpPr>
          <p:nvPr/>
        </p:nvSpPr>
        <p:spPr bwMode="auto">
          <a:xfrm>
            <a:off x="2143108" y="4838726"/>
            <a:ext cx="285752" cy="876290"/>
          </a:xfrm>
          <a:prstGeom prst="leftBrace">
            <a:avLst>
              <a:gd name="adj1" fmla="val 58150"/>
              <a:gd name="adj2" fmla="val 50000"/>
            </a:avLst>
          </a:prstGeom>
          <a:solidFill>
            <a:srgbClr val="3366FF"/>
          </a:solidFill>
          <a:ln w="12700">
            <a:solidFill>
              <a:srgbClr val="000000"/>
            </a:solidFill>
            <a:round/>
            <a:headEnd/>
            <a:tailEnd/>
          </a:ln>
        </p:spPr>
        <p:txBody>
          <a:bodyPr wrap="none" anchor="ctr"/>
          <a:lstStyle/>
          <a:p>
            <a:endParaRPr lang="zh-CN" altLang="en-US"/>
          </a:p>
        </p:txBody>
      </p:sp>
    </p:spTree>
  </p:cSld>
  <p:clrMapOvr>
    <a:masterClrMapping/>
  </p:clrMapOvr>
  <p:transition spd="med">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xfrm>
            <a:off x="-428625"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68610" name="灯片编号占位符 5"/>
          <p:cNvSpPr>
            <a:spLocks noGrp="1"/>
          </p:cNvSpPr>
          <p:nvPr>
            <p:ph type="sldNum" sz="quarter" idx="12"/>
          </p:nvPr>
        </p:nvSpPr>
        <p:spPr>
          <a:noFill/>
        </p:spPr>
        <p:txBody>
          <a:bodyPr/>
          <a:lstStyle/>
          <a:p>
            <a:fld id="{E1996484-4F40-4508-A49C-53C1E8CA51ED}" type="slidenum">
              <a:rPr lang="en-US" altLang="zh-CN" smtClean="0"/>
              <a:pPr/>
              <a:t>44</a:t>
            </a:fld>
            <a:endParaRPr lang="en-US" altLang="zh-CN" dirty="0" smtClean="0"/>
          </a:p>
        </p:txBody>
      </p:sp>
      <p:sp>
        <p:nvSpPr>
          <p:cNvPr id="68612"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8613"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8614" name="Rectangle 5"/>
          <p:cNvSpPr>
            <a:spLocks noChangeArrowheads="1"/>
          </p:cNvSpPr>
          <p:nvPr/>
        </p:nvSpPr>
        <p:spPr bwMode="auto">
          <a:xfrm>
            <a:off x="539750" y="2143125"/>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4</a:t>
            </a:r>
            <a:r>
              <a:rPr kumimoji="1" lang="zh-CN" altLang="en-US" sz="3600" b="1">
                <a:latin typeface="隶书" pitchFamily="49" charset="-122"/>
                <a:ea typeface="隶书" pitchFamily="49" charset="-122"/>
              </a:rPr>
              <a:t>、</a:t>
            </a:r>
            <a:r>
              <a:rPr kumimoji="1" lang="en-US" altLang="zh-CN" sz="3600" b="1">
                <a:latin typeface="Times New Roman" pitchFamily="18" charset="0"/>
                <a:ea typeface="隶书" pitchFamily="49" charset="-122"/>
              </a:rPr>
              <a:t>2DPSK</a:t>
            </a:r>
            <a:r>
              <a:rPr kumimoji="1" lang="zh-CN" altLang="en-US" sz="3600">
                <a:latin typeface="隶书" pitchFamily="49" charset="-122"/>
                <a:ea typeface="隶书" pitchFamily="49" charset="-122"/>
              </a:rPr>
              <a:t>调制的基本原理</a:t>
            </a:r>
          </a:p>
        </p:txBody>
      </p:sp>
      <p:sp>
        <p:nvSpPr>
          <p:cNvPr id="68615" name="Rectangle 6"/>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sp>
        <p:nvSpPr>
          <p:cNvPr id="68616" name="Rectangle 9"/>
          <p:cNvSpPr>
            <a:spLocks noChangeArrowheads="1"/>
          </p:cNvSpPr>
          <p:nvPr/>
        </p:nvSpPr>
        <p:spPr bwMode="auto">
          <a:xfrm>
            <a:off x="539750" y="2492375"/>
            <a:ext cx="8316913" cy="2470150"/>
          </a:xfrm>
          <a:prstGeom prst="rect">
            <a:avLst/>
          </a:prstGeom>
          <a:noFill/>
          <a:ln w="9525" algn="ctr">
            <a:noFill/>
            <a:miter lim="800000"/>
            <a:headEnd/>
            <a:tailEnd/>
          </a:ln>
        </p:spPr>
        <p:txBody>
          <a:bodyPr>
            <a:spAutoFit/>
          </a:bodyPr>
          <a:lstStyle/>
          <a:p>
            <a:pPr algn="l"/>
            <a:r>
              <a:rPr kumimoji="1" lang="en-US" altLang="zh-CN" b="1" dirty="0" smtClean="0">
                <a:solidFill>
                  <a:schemeClr val="tx1"/>
                </a:solidFill>
              </a:rPr>
              <a:t> </a:t>
            </a:r>
            <a:r>
              <a:rPr kumimoji="1" lang="zh-CN" altLang="en-US" sz="2800" b="1" dirty="0" smtClean="0">
                <a:solidFill>
                  <a:schemeClr val="tx1"/>
                </a:solidFill>
                <a:latin typeface="隶书" pitchFamily="49" charset="-122"/>
                <a:ea typeface="隶书" pitchFamily="49" charset="-122"/>
              </a:rPr>
              <a:t> 一</a:t>
            </a:r>
            <a:r>
              <a:rPr kumimoji="1" lang="zh-CN" altLang="en-US" sz="2800" b="1" dirty="0">
                <a:solidFill>
                  <a:schemeClr val="tx1"/>
                </a:solidFill>
                <a:latin typeface="隶书" pitchFamily="49" charset="-122"/>
                <a:ea typeface="隶书" pitchFamily="49" charset="-122"/>
              </a:rPr>
              <a:t>组二进制数字信息与其对应的</a:t>
            </a:r>
            <a:r>
              <a:rPr kumimoji="1" lang="en-US" altLang="zh-CN" sz="2800" b="1" dirty="0" smtClean="0">
                <a:solidFill>
                  <a:schemeClr val="tx1"/>
                </a:solidFill>
                <a:latin typeface="Times New Roman" pitchFamily="18" charset="0"/>
                <a:ea typeface="隶书" pitchFamily="49" charset="-122"/>
              </a:rPr>
              <a:t>2DPSK</a:t>
            </a:r>
            <a:r>
              <a:rPr kumimoji="1" lang="zh-CN" altLang="en-US" sz="2800" b="1" dirty="0" smtClean="0">
                <a:solidFill>
                  <a:schemeClr val="tx1"/>
                </a:solidFill>
                <a:latin typeface="隶书" pitchFamily="49" charset="-122"/>
                <a:ea typeface="隶书" pitchFamily="49" charset="-122"/>
              </a:rPr>
              <a:t>信号</a:t>
            </a:r>
            <a:r>
              <a:rPr kumimoji="1" lang="zh-CN" altLang="en-US" sz="2800" b="1" dirty="0">
                <a:solidFill>
                  <a:schemeClr val="tx1"/>
                </a:solidFill>
                <a:latin typeface="隶书" pitchFamily="49" charset="-122"/>
                <a:ea typeface="隶书" pitchFamily="49" charset="-122"/>
              </a:rPr>
              <a:t>的载波相位关系如下所示</a:t>
            </a:r>
            <a:r>
              <a:rPr kumimoji="1" lang="en-US" altLang="zh-CN" sz="2800" b="1" dirty="0" smtClean="0">
                <a:solidFill>
                  <a:schemeClr val="tx1"/>
                </a:solidFill>
                <a:latin typeface="隶书" pitchFamily="49" charset="-122"/>
                <a:ea typeface="隶书" pitchFamily="49" charset="-122"/>
              </a:rPr>
              <a:t>:</a:t>
            </a:r>
            <a:r>
              <a:rPr kumimoji="1" lang="en-US" altLang="zh-CN" sz="2800" b="1" dirty="0" smtClean="0">
                <a:solidFill>
                  <a:schemeClr val="tx1"/>
                </a:solidFill>
              </a:rPr>
              <a:t> </a:t>
            </a:r>
            <a:endParaRPr kumimoji="1" lang="en-US" altLang="zh-CN" sz="2800" b="1" dirty="0">
              <a:solidFill>
                <a:schemeClr val="tx1"/>
              </a:solidFill>
            </a:endParaRPr>
          </a:p>
          <a:p>
            <a:pPr algn="l"/>
            <a:r>
              <a:rPr kumimoji="1" lang="zh-CN" altLang="en-US" sz="2800" b="1" dirty="0">
                <a:solidFill>
                  <a:schemeClr val="tx1"/>
                </a:solidFill>
              </a:rPr>
              <a:t>二进制数字信息：     </a:t>
            </a:r>
            <a:r>
              <a:rPr kumimoji="1" lang="zh-CN" altLang="en-US" sz="2800" b="1" dirty="0" smtClean="0">
                <a:solidFill>
                  <a:schemeClr val="tx1"/>
                </a:solidFill>
              </a:rPr>
              <a:t> </a:t>
            </a:r>
            <a:r>
              <a:rPr kumimoji="1" lang="en-US" altLang="zh-CN" sz="2800" b="1" dirty="0">
                <a:solidFill>
                  <a:schemeClr val="tx1"/>
                </a:solidFill>
                <a:latin typeface="Times New Roman" pitchFamily="18" charset="0"/>
              </a:rPr>
              <a:t>1 1 0 1 0  0  1 1 1 0</a:t>
            </a:r>
          </a:p>
          <a:p>
            <a:pPr algn="l"/>
            <a:r>
              <a:rPr kumimoji="1" lang="en-US" altLang="zh-CN" sz="2800" b="1" dirty="0">
                <a:solidFill>
                  <a:schemeClr val="tx1"/>
                </a:solidFill>
                <a:latin typeface="Times New Roman" pitchFamily="18" charset="0"/>
              </a:rPr>
              <a:t>2DPSK</a:t>
            </a:r>
            <a:r>
              <a:rPr kumimoji="1" lang="zh-CN" altLang="en-US" sz="2800" b="1" dirty="0">
                <a:solidFill>
                  <a:schemeClr val="tx1"/>
                </a:solidFill>
              </a:rPr>
              <a:t>信号相位：      </a:t>
            </a:r>
            <a:r>
              <a:rPr kumimoji="1" lang="en-US" altLang="zh-CN" sz="2800" b="1" dirty="0">
                <a:solidFill>
                  <a:schemeClr val="tx1"/>
                </a:solidFill>
                <a:latin typeface="Times New Roman" pitchFamily="18" charset="0"/>
              </a:rPr>
              <a:t>0π0 0πππ0π0 0</a:t>
            </a:r>
          </a:p>
          <a:p>
            <a:pPr algn="l"/>
            <a:r>
              <a:rPr kumimoji="1" lang="zh-CN" altLang="en-US" sz="2800" b="1" dirty="0">
                <a:solidFill>
                  <a:schemeClr val="tx1"/>
                </a:solidFill>
              </a:rPr>
              <a:t>或                              </a:t>
            </a:r>
            <a:r>
              <a:rPr kumimoji="1" lang="en-US" altLang="zh-CN" sz="2800" b="1" dirty="0">
                <a:solidFill>
                  <a:schemeClr val="tx1"/>
                </a:solidFill>
                <a:latin typeface="Times New Roman" pitchFamily="18" charset="0"/>
              </a:rPr>
              <a:t>π0ππ0  0 0 π0ππ</a:t>
            </a:r>
          </a:p>
        </p:txBody>
      </p:sp>
      <p:sp>
        <p:nvSpPr>
          <p:cNvPr id="68617" name="Text Box 10"/>
          <p:cNvSpPr txBox="1">
            <a:spLocks noChangeArrowheads="1"/>
          </p:cNvSpPr>
          <p:nvPr/>
        </p:nvSpPr>
        <p:spPr bwMode="auto">
          <a:xfrm>
            <a:off x="827088" y="5084763"/>
            <a:ext cx="7391400" cy="1569660"/>
          </a:xfrm>
          <a:prstGeom prst="rect">
            <a:avLst/>
          </a:prstGeom>
          <a:noFill/>
          <a:ln w="9525">
            <a:noFill/>
            <a:miter lim="800000"/>
            <a:headEnd/>
            <a:tailEnd/>
          </a:ln>
        </p:spPr>
        <p:txBody>
          <a:bodyPr>
            <a:spAutoFit/>
          </a:bodyPr>
          <a:lstStyle/>
          <a:p>
            <a:pPr algn="just">
              <a:spcBef>
                <a:spcPct val="50000"/>
              </a:spcBef>
            </a:pPr>
            <a:r>
              <a:rPr kumimoji="1" lang="zh-CN" altLang="en-US" sz="2400" b="1" dirty="0">
                <a:solidFill>
                  <a:schemeClr val="tx1"/>
                </a:solidFill>
                <a:latin typeface="Times New Roman" pitchFamily="18" charset="0"/>
              </a:rPr>
              <a:t>数字信息与</a:t>
            </a:r>
            <a:r>
              <a:rPr kumimoji="1" lang="en-US" altLang="zh-CN" sz="2400" b="1" dirty="0" err="1">
                <a:solidFill>
                  <a:schemeClr val="tx1"/>
                </a:solidFill>
                <a:latin typeface="Times New Roman" pitchFamily="18" charset="0"/>
              </a:rPr>
              <a:t>Δφ</a:t>
            </a:r>
            <a:r>
              <a:rPr kumimoji="1" lang="zh-CN" altLang="en-US" sz="2400" b="1" dirty="0">
                <a:solidFill>
                  <a:schemeClr val="tx1"/>
                </a:solidFill>
                <a:latin typeface="Times New Roman" pitchFamily="18" charset="0"/>
              </a:rPr>
              <a:t>之间的关系也可以定义为</a:t>
            </a:r>
          </a:p>
          <a:p>
            <a:pPr algn="just">
              <a:spcBef>
                <a:spcPct val="50000"/>
              </a:spcBef>
            </a:pPr>
            <a:r>
              <a:rPr kumimoji="1" lang="zh-CN" altLang="en-US" sz="2400" b="1" dirty="0" smtClean="0">
                <a:solidFill>
                  <a:schemeClr val="tx1"/>
                </a:solidFill>
                <a:latin typeface="Times New Roman" pitchFamily="18" charset="0"/>
              </a:rPr>
              <a:t>                        </a:t>
            </a:r>
            <a:r>
              <a:rPr kumimoji="1" lang="en-US" altLang="zh-CN" sz="2400" b="1" dirty="0" err="1" smtClean="0">
                <a:solidFill>
                  <a:schemeClr val="tx1"/>
                </a:solidFill>
                <a:latin typeface="Times New Roman" pitchFamily="18" charset="0"/>
              </a:rPr>
              <a:t>Δφ</a:t>
            </a:r>
            <a:r>
              <a:rPr kumimoji="1" lang="en-US" altLang="zh-CN" sz="2400" b="1" dirty="0">
                <a:solidFill>
                  <a:schemeClr val="tx1"/>
                </a:solidFill>
                <a:latin typeface="Times New Roman" pitchFamily="18" charset="0"/>
              </a:rPr>
              <a:t>=     0,            </a:t>
            </a:r>
            <a:r>
              <a:rPr kumimoji="1" lang="zh-CN" altLang="en-US" sz="2400" b="1" dirty="0">
                <a:solidFill>
                  <a:schemeClr val="tx1"/>
                </a:solidFill>
                <a:latin typeface="Times New Roman" pitchFamily="18" charset="0"/>
              </a:rPr>
              <a:t>表示数字信息</a:t>
            </a:r>
            <a:r>
              <a:rPr kumimoji="1" lang="zh-CN" altLang="en-US" sz="2400" b="1" dirty="0">
                <a:solidFill>
                  <a:schemeClr val="tx1"/>
                </a:solidFill>
                <a:latin typeface="Courier New" pitchFamily="49" charset="0"/>
              </a:rPr>
              <a:t>“</a:t>
            </a:r>
            <a:r>
              <a:rPr kumimoji="1" lang="en-US" altLang="zh-CN" sz="2400" b="1" dirty="0">
                <a:solidFill>
                  <a:schemeClr val="tx1"/>
                </a:solidFill>
                <a:latin typeface="Times New Roman" pitchFamily="18" charset="0"/>
              </a:rPr>
              <a:t>1</a:t>
            </a:r>
            <a:r>
              <a:rPr kumimoji="1" lang="en-US" altLang="zh-CN" sz="2400" b="1" dirty="0" smtClean="0">
                <a:solidFill>
                  <a:schemeClr val="tx1"/>
                </a:solidFill>
                <a:latin typeface="Courier New" pitchFamily="49" charset="0"/>
              </a:rPr>
              <a:t>”</a:t>
            </a: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a:p>
            <a:pPr algn="l">
              <a:spcBef>
                <a:spcPct val="50000"/>
              </a:spcBef>
            </a:pPr>
            <a:r>
              <a:rPr kumimoji="1" lang="en-US" altLang="zh-CN" sz="2400" b="1" dirty="0" smtClean="0">
                <a:solidFill>
                  <a:schemeClr val="tx1"/>
                </a:solidFill>
                <a:latin typeface="Times New Roman" pitchFamily="18" charset="0"/>
              </a:rPr>
              <a:t>                                    π ,          </a:t>
            </a:r>
            <a:r>
              <a:rPr kumimoji="1" lang="zh-CN" altLang="en-US" sz="2400" b="1" dirty="0">
                <a:solidFill>
                  <a:schemeClr val="tx1"/>
                </a:solidFill>
                <a:latin typeface="Times New Roman" pitchFamily="18" charset="0"/>
              </a:rPr>
              <a:t>表示数字信息“</a:t>
            </a:r>
            <a:r>
              <a:rPr kumimoji="1" lang="en-US" altLang="zh-CN" sz="2400" b="1" dirty="0">
                <a:solidFill>
                  <a:schemeClr val="tx1"/>
                </a:solidFill>
                <a:latin typeface="Times New Roman" pitchFamily="18" charset="0"/>
              </a:rPr>
              <a:t>0” </a:t>
            </a:r>
          </a:p>
        </p:txBody>
      </p:sp>
      <p:sp>
        <p:nvSpPr>
          <p:cNvPr id="68618" name="AutoShape 11"/>
          <p:cNvSpPr>
            <a:spLocks/>
          </p:cNvSpPr>
          <p:nvPr/>
        </p:nvSpPr>
        <p:spPr bwMode="auto">
          <a:xfrm>
            <a:off x="3348038" y="5589588"/>
            <a:ext cx="144462" cy="1008062"/>
          </a:xfrm>
          <a:prstGeom prst="leftBrace">
            <a:avLst>
              <a:gd name="adj1" fmla="val 58150"/>
              <a:gd name="adj2" fmla="val 50000"/>
            </a:avLst>
          </a:prstGeom>
          <a:solidFill>
            <a:srgbClr val="3366FF"/>
          </a:solidFill>
          <a:ln w="12700">
            <a:solidFill>
              <a:srgbClr val="000000"/>
            </a:solidFill>
            <a:round/>
            <a:headEnd/>
            <a:tailEnd/>
          </a:ln>
        </p:spPr>
        <p:txBody>
          <a:bodyPr wrap="none" anchor="ctr"/>
          <a:lstStyle/>
          <a:p>
            <a:endParaRPr lang="zh-CN" altLang="en-US"/>
          </a:p>
        </p:txBody>
      </p:sp>
    </p:spTree>
  </p:cSld>
  <p:clrMapOvr>
    <a:masterClrMapping/>
  </p:clrMapOvr>
  <p:transition spd="med">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28675" name="灯片编号占位符 5"/>
          <p:cNvSpPr>
            <a:spLocks noGrp="1"/>
          </p:cNvSpPr>
          <p:nvPr>
            <p:ph type="sldNum" sz="quarter" idx="12"/>
          </p:nvPr>
        </p:nvSpPr>
        <p:spPr>
          <a:noFill/>
        </p:spPr>
        <p:txBody>
          <a:bodyPr/>
          <a:lstStyle/>
          <a:p>
            <a:fld id="{49899ADA-D002-460A-B882-901213D9EB1E}" type="slidenum">
              <a:rPr lang="en-US" altLang="zh-CN" smtClean="0"/>
              <a:pPr/>
              <a:t>45</a:t>
            </a:fld>
            <a:endParaRPr lang="en-US" altLang="zh-CN" smtClean="0"/>
          </a:p>
        </p:txBody>
      </p:sp>
      <p:sp>
        <p:nvSpPr>
          <p:cNvPr id="28677"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28678" name="Text Box 4"/>
          <p:cNvSpPr txBox="1">
            <a:spLocks noChangeArrowheads="1"/>
          </p:cNvSpPr>
          <p:nvPr/>
        </p:nvSpPr>
        <p:spPr bwMode="auto">
          <a:xfrm>
            <a:off x="0" y="1285875"/>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28679" name="Rectangle 6"/>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endParaRPr lang="zh-CN" altLang="en-US"/>
          </a:p>
        </p:txBody>
      </p:sp>
      <p:sp>
        <p:nvSpPr>
          <p:cNvPr id="28680" name="Text Box 11"/>
          <p:cNvSpPr txBox="1">
            <a:spLocks noChangeArrowheads="1"/>
          </p:cNvSpPr>
          <p:nvPr/>
        </p:nvSpPr>
        <p:spPr bwMode="auto">
          <a:xfrm>
            <a:off x="2843213" y="6491288"/>
            <a:ext cx="3324225" cy="366712"/>
          </a:xfrm>
          <a:prstGeom prst="rect">
            <a:avLst/>
          </a:prstGeom>
          <a:noFill/>
          <a:ln w="9525">
            <a:noFill/>
            <a:miter lim="800000"/>
            <a:headEnd/>
            <a:tailEnd/>
          </a:ln>
        </p:spPr>
        <p:txBody>
          <a:bodyPr wrap="none">
            <a:spAutoFit/>
          </a:bodyPr>
          <a:lstStyle/>
          <a:p>
            <a:pPr algn="l">
              <a:spcBef>
                <a:spcPct val="50000"/>
              </a:spcBef>
            </a:pPr>
            <a:r>
              <a:rPr kumimoji="1" lang="zh-CN" altLang="en-US" sz="1800">
                <a:solidFill>
                  <a:schemeClr val="tx1"/>
                </a:solidFill>
                <a:latin typeface="华文中宋" pitchFamily="2" charset="-122"/>
                <a:ea typeface="华文中宋" pitchFamily="2" charset="-122"/>
              </a:rPr>
              <a:t>图 </a:t>
            </a:r>
            <a:r>
              <a:rPr kumimoji="1" lang="en-US" altLang="zh-CN" sz="1800">
                <a:solidFill>
                  <a:schemeClr val="tx1"/>
                </a:solidFill>
                <a:latin typeface="华文中宋" pitchFamily="2" charset="-122"/>
                <a:ea typeface="华文中宋" pitchFamily="2" charset="-122"/>
              </a:rPr>
              <a:t>2DPSK</a:t>
            </a:r>
            <a:r>
              <a:rPr kumimoji="1" lang="zh-CN" altLang="en-US" sz="1800">
                <a:solidFill>
                  <a:schemeClr val="tx1"/>
                </a:solidFill>
                <a:latin typeface="华文中宋" pitchFamily="2" charset="-122"/>
                <a:ea typeface="华文中宋" pitchFamily="2" charset="-122"/>
              </a:rPr>
              <a:t>信号调制过程波形图</a:t>
            </a:r>
          </a:p>
        </p:txBody>
      </p:sp>
      <p:sp>
        <p:nvSpPr>
          <p:cNvPr id="28681" name="Rectangle 13"/>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8674" name="Object 12"/>
          <p:cNvGraphicFramePr>
            <a:graphicFrameLocks noChangeAspect="1"/>
          </p:cNvGraphicFramePr>
          <p:nvPr/>
        </p:nvGraphicFramePr>
        <p:xfrm>
          <a:off x="928688" y="2643188"/>
          <a:ext cx="7029450" cy="3643312"/>
        </p:xfrm>
        <a:graphic>
          <a:graphicData uri="http://schemas.openxmlformats.org/presentationml/2006/ole">
            <p:oleObj spid="_x0000_s28674" name="Visio" r:id="rId4" imgW="3982864" imgH="2071923" progId="">
              <p:embed/>
            </p:oleObj>
          </a:graphicData>
        </a:graphic>
      </p:graphicFrame>
      <p:sp>
        <p:nvSpPr>
          <p:cNvPr id="28682" name="Rectangle 5"/>
          <p:cNvSpPr>
            <a:spLocks noChangeArrowheads="1"/>
          </p:cNvSpPr>
          <p:nvPr/>
        </p:nvSpPr>
        <p:spPr bwMode="auto">
          <a:xfrm>
            <a:off x="214313" y="2000250"/>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4</a:t>
            </a:r>
            <a:r>
              <a:rPr kumimoji="1" lang="zh-CN" altLang="en-US" sz="3600" b="1">
                <a:latin typeface="隶书" pitchFamily="49" charset="-122"/>
                <a:ea typeface="隶书" pitchFamily="49" charset="-122"/>
              </a:rPr>
              <a:t>、</a:t>
            </a:r>
            <a:r>
              <a:rPr kumimoji="1" lang="en-US" altLang="zh-CN" sz="3600" b="1">
                <a:latin typeface="Times New Roman" pitchFamily="18" charset="0"/>
                <a:ea typeface="隶书" pitchFamily="49" charset="-122"/>
              </a:rPr>
              <a:t>2DPSK</a:t>
            </a:r>
            <a:r>
              <a:rPr kumimoji="1" lang="zh-CN" altLang="en-US" sz="3600">
                <a:latin typeface="隶书" pitchFamily="49" charset="-122"/>
                <a:ea typeface="隶书" pitchFamily="49" charset="-122"/>
              </a:rPr>
              <a:t>调制的基本原理</a:t>
            </a:r>
          </a:p>
        </p:txBody>
      </p:sp>
    </p:spTree>
  </p:cSld>
  <p:clrMapOvr>
    <a:masterClrMapping/>
  </p:clrMapOvr>
  <p:transition spd="med">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69634" name="灯片编号占位符 5"/>
          <p:cNvSpPr>
            <a:spLocks noGrp="1"/>
          </p:cNvSpPr>
          <p:nvPr>
            <p:ph type="sldNum" sz="quarter" idx="12"/>
          </p:nvPr>
        </p:nvSpPr>
        <p:spPr>
          <a:noFill/>
        </p:spPr>
        <p:txBody>
          <a:bodyPr/>
          <a:lstStyle/>
          <a:p>
            <a:fld id="{5E1199FA-D884-4690-893D-04F4FCD02959}" type="slidenum">
              <a:rPr lang="en-US" altLang="zh-CN" smtClean="0"/>
              <a:pPr/>
              <a:t>46</a:t>
            </a:fld>
            <a:endParaRPr lang="en-US" altLang="zh-CN" smtClean="0"/>
          </a:p>
        </p:txBody>
      </p:sp>
      <p:sp>
        <p:nvSpPr>
          <p:cNvPr id="69636"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69637"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69638"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5</a:t>
            </a:r>
            <a:r>
              <a:rPr kumimoji="1" lang="zh-CN" altLang="en-US" sz="3600" b="1" dirty="0">
                <a:latin typeface="隶书" pitchFamily="49" charset="-122"/>
                <a:ea typeface="隶书" pitchFamily="49" charset="-122"/>
              </a:rPr>
              <a:t>、</a:t>
            </a:r>
            <a:r>
              <a:rPr kumimoji="1" lang="en-US" altLang="zh-CN" sz="3600" b="1" u="sng" dirty="0">
                <a:latin typeface="隶书" pitchFamily="49" charset="-122"/>
                <a:ea typeface="隶书" pitchFamily="49" charset="-122"/>
              </a:rPr>
              <a:t>2DPSK</a:t>
            </a:r>
            <a:r>
              <a:rPr kumimoji="1" lang="zh-CN" altLang="en-US" sz="3600" u="sng" dirty="0">
                <a:latin typeface="隶书" pitchFamily="49" charset="-122"/>
                <a:ea typeface="隶书" pitchFamily="49" charset="-122"/>
              </a:rPr>
              <a:t>产生方法</a:t>
            </a:r>
          </a:p>
        </p:txBody>
      </p:sp>
      <p:sp>
        <p:nvSpPr>
          <p:cNvPr id="69639" name="Rectangle 6"/>
          <p:cNvSpPr>
            <a:spLocks noChangeArrowheads="1"/>
          </p:cNvSpPr>
          <p:nvPr/>
        </p:nvSpPr>
        <p:spPr bwMode="auto">
          <a:xfrm>
            <a:off x="0" y="2420938"/>
            <a:ext cx="3921266" cy="523220"/>
          </a:xfrm>
          <a:prstGeom prst="rect">
            <a:avLst/>
          </a:prstGeom>
          <a:noFill/>
          <a:ln w="9525" algn="ctr">
            <a:noFill/>
            <a:miter lim="800000"/>
            <a:headEnd/>
            <a:tailEnd/>
          </a:ln>
        </p:spPr>
        <p:txBody>
          <a:bodyPr wrap="none" anchor="b">
            <a:spAutoFit/>
          </a:bodyPr>
          <a:lstStyle/>
          <a:p>
            <a:pPr lvl="3" algn="l">
              <a:spcBef>
                <a:spcPct val="20000"/>
              </a:spcBef>
              <a:buClr>
                <a:schemeClr val="hlink"/>
              </a:buClr>
              <a:buSzPct val="70000"/>
              <a:buFont typeface="Wingdings" pitchFamily="2" charset="2"/>
              <a:buChar char="n"/>
            </a:pPr>
            <a:r>
              <a:rPr lang="zh-CN" altLang="en-US" sz="2800" b="1" u="sng" dirty="0" smtClean="0">
                <a:solidFill>
                  <a:schemeClr val="hlink"/>
                </a:solidFill>
              </a:rPr>
              <a:t>直接调相法：</a:t>
            </a:r>
            <a:endParaRPr lang="zh-CN" altLang="en-US" sz="2800" b="1" u="sng" dirty="0">
              <a:solidFill>
                <a:schemeClr val="hlink"/>
              </a:solidFill>
            </a:endParaRPr>
          </a:p>
        </p:txBody>
      </p:sp>
      <p:sp>
        <p:nvSpPr>
          <p:cNvPr id="69640" name="Rectangle 7"/>
          <p:cNvSpPr>
            <a:spLocks noChangeArrowheads="1"/>
          </p:cNvSpPr>
          <p:nvPr/>
        </p:nvSpPr>
        <p:spPr bwMode="auto">
          <a:xfrm>
            <a:off x="0" y="2852738"/>
            <a:ext cx="3921266" cy="616323"/>
          </a:xfrm>
          <a:prstGeom prst="rect">
            <a:avLst/>
          </a:prstGeom>
          <a:noFill/>
          <a:ln w="9525" algn="ctr">
            <a:noFill/>
            <a:miter lim="800000"/>
            <a:headEnd/>
            <a:tailEnd/>
          </a:ln>
        </p:spPr>
        <p:txBody>
          <a:bodyPr wrap="none" anchor="b">
            <a:spAutoFit/>
          </a:bodyPr>
          <a:lstStyle/>
          <a:p>
            <a:pPr lvl="3" algn="l">
              <a:lnSpc>
                <a:spcPct val="140000"/>
              </a:lnSpc>
              <a:spcBef>
                <a:spcPct val="20000"/>
              </a:spcBef>
              <a:buClr>
                <a:schemeClr val="hlink"/>
              </a:buClr>
              <a:buSzPct val="70000"/>
              <a:buFont typeface="Wingdings" pitchFamily="2" charset="2"/>
              <a:buChar char="n"/>
            </a:pPr>
            <a:r>
              <a:rPr lang="zh-CN" altLang="en-US" sz="2800" b="1" u="sng" dirty="0" smtClean="0">
                <a:solidFill>
                  <a:schemeClr val="hlink"/>
                </a:solidFill>
              </a:rPr>
              <a:t>相位选择法：</a:t>
            </a:r>
            <a:endParaRPr lang="zh-CN" altLang="en-US" sz="2800" b="1" u="sng" dirty="0">
              <a:solidFill>
                <a:schemeClr val="hlink"/>
              </a:solidFill>
            </a:endParaRPr>
          </a:p>
        </p:txBody>
      </p:sp>
      <p:pic>
        <p:nvPicPr>
          <p:cNvPr id="69641" name="Picture 81"/>
          <p:cNvPicPr>
            <a:picLocks noChangeAspect="1" noChangeArrowheads="1"/>
          </p:cNvPicPr>
          <p:nvPr/>
        </p:nvPicPr>
        <p:blipFill>
          <a:blip r:embed="rId3"/>
          <a:srcRect/>
          <a:stretch>
            <a:fillRect/>
          </a:stretch>
        </p:blipFill>
        <p:spPr bwMode="auto">
          <a:xfrm>
            <a:off x="642938" y="3929063"/>
            <a:ext cx="3348037" cy="1571625"/>
          </a:xfrm>
          <a:prstGeom prst="rect">
            <a:avLst/>
          </a:prstGeom>
          <a:noFill/>
          <a:ln w="9525">
            <a:noFill/>
            <a:miter lim="800000"/>
            <a:headEnd/>
            <a:tailEnd/>
          </a:ln>
        </p:spPr>
      </p:pic>
      <p:pic>
        <p:nvPicPr>
          <p:cNvPr id="69642" name="Picture 82"/>
          <p:cNvPicPr>
            <a:picLocks noChangeAspect="1" noChangeArrowheads="1"/>
          </p:cNvPicPr>
          <p:nvPr/>
        </p:nvPicPr>
        <p:blipFill>
          <a:blip r:embed="rId4"/>
          <a:srcRect/>
          <a:stretch>
            <a:fillRect/>
          </a:stretch>
        </p:blipFill>
        <p:spPr bwMode="auto">
          <a:xfrm>
            <a:off x="4572000" y="3643313"/>
            <a:ext cx="3254375" cy="2357437"/>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29699" name="灯片编号占位符 5"/>
          <p:cNvSpPr>
            <a:spLocks noGrp="1"/>
          </p:cNvSpPr>
          <p:nvPr>
            <p:ph type="sldNum" sz="quarter" idx="12"/>
          </p:nvPr>
        </p:nvSpPr>
        <p:spPr>
          <a:noFill/>
        </p:spPr>
        <p:txBody>
          <a:bodyPr/>
          <a:lstStyle/>
          <a:p>
            <a:fld id="{0032A110-2A47-4286-BEF2-5097735A9551}" type="slidenum">
              <a:rPr lang="en-US" altLang="zh-CN" smtClean="0"/>
              <a:pPr/>
              <a:t>47</a:t>
            </a:fld>
            <a:endParaRPr lang="en-US" altLang="zh-CN" smtClean="0"/>
          </a:p>
        </p:txBody>
      </p:sp>
      <p:sp>
        <p:nvSpPr>
          <p:cNvPr id="29701"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29702"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29703"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dirty="0">
                <a:latin typeface="Times New Roman" pitchFamily="18" charset="0"/>
                <a:ea typeface="隶书" pitchFamily="49" charset="-122"/>
              </a:rPr>
              <a:t>5</a:t>
            </a:r>
            <a:r>
              <a:rPr kumimoji="1" lang="zh-CN" altLang="en-US" sz="3600" b="1" dirty="0">
                <a:latin typeface="隶书" pitchFamily="49" charset="-122"/>
                <a:ea typeface="隶书" pitchFamily="49" charset="-122"/>
              </a:rPr>
              <a:t>、</a:t>
            </a:r>
            <a:r>
              <a:rPr kumimoji="1" lang="en-US" altLang="zh-CN" sz="3600" b="1" u="sng" dirty="0">
                <a:latin typeface="隶书" pitchFamily="49" charset="-122"/>
                <a:ea typeface="隶书" pitchFamily="49" charset="-122"/>
              </a:rPr>
              <a:t>2DPSK</a:t>
            </a:r>
            <a:r>
              <a:rPr kumimoji="1" lang="zh-CN" altLang="en-US" sz="3600" b="1" u="sng" dirty="0">
                <a:latin typeface="隶书" pitchFamily="49" charset="-122"/>
                <a:ea typeface="隶书" pitchFamily="49" charset="-122"/>
              </a:rPr>
              <a:t>解调过程</a:t>
            </a:r>
            <a:endParaRPr kumimoji="1" lang="zh-CN" altLang="en-US" sz="3600" u="sng" dirty="0">
              <a:latin typeface="隶书" pitchFamily="49" charset="-122"/>
              <a:ea typeface="隶书" pitchFamily="49" charset="-122"/>
            </a:endParaRPr>
          </a:p>
        </p:txBody>
      </p:sp>
      <p:sp>
        <p:nvSpPr>
          <p:cNvPr id="29704" name="Rectangle 6"/>
          <p:cNvSpPr>
            <a:spLocks noChangeArrowheads="1"/>
          </p:cNvSpPr>
          <p:nvPr/>
        </p:nvSpPr>
        <p:spPr bwMode="auto">
          <a:xfrm>
            <a:off x="0" y="2420938"/>
            <a:ext cx="3560763" cy="523875"/>
          </a:xfrm>
          <a:prstGeom prst="rect">
            <a:avLst/>
          </a:prstGeom>
          <a:noFill/>
          <a:ln w="9525" algn="ctr">
            <a:noFill/>
            <a:miter lim="800000"/>
            <a:headEnd/>
            <a:tailEnd/>
          </a:ln>
        </p:spPr>
        <p:txBody>
          <a:bodyPr wrap="none" anchor="b">
            <a:spAutoFit/>
          </a:bodyPr>
          <a:lstStyle/>
          <a:p>
            <a:pPr lvl="3" algn="l">
              <a:spcBef>
                <a:spcPct val="20000"/>
              </a:spcBef>
              <a:buClr>
                <a:schemeClr val="hlink"/>
              </a:buClr>
              <a:buSzPct val="70000"/>
              <a:buFont typeface="Wingdings" pitchFamily="2" charset="2"/>
              <a:buChar char="n"/>
            </a:pPr>
            <a:r>
              <a:rPr lang="zh-CN" altLang="en-US" sz="2800" b="1" u="sng" dirty="0">
                <a:solidFill>
                  <a:schemeClr val="hlink"/>
                </a:solidFill>
              </a:rPr>
              <a:t>相干解调法</a:t>
            </a:r>
          </a:p>
        </p:txBody>
      </p:sp>
      <p:sp>
        <p:nvSpPr>
          <p:cNvPr id="29705"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9698" name="Object 1"/>
          <p:cNvGraphicFramePr>
            <a:graphicFrameLocks noChangeAspect="1"/>
          </p:cNvGraphicFramePr>
          <p:nvPr/>
        </p:nvGraphicFramePr>
        <p:xfrm>
          <a:off x="300038" y="3214688"/>
          <a:ext cx="8843962" cy="1928812"/>
        </p:xfrm>
        <a:graphic>
          <a:graphicData uri="http://schemas.openxmlformats.org/presentationml/2006/ole">
            <p:oleObj spid="_x0000_s29698" name="Visio" r:id="rId4" imgW="6304513" imgH="1368803" progId="">
              <p:embed/>
            </p:oleObj>
          </a:graphicData>
        </a:graphic>
      </p:graphicFrame>
    </p:spTree>
  </p:cSld>
  <p:clrMapOvr>
    <a:masterClrMapping/>
  </p:clrMapOvr>
  <p:transition spd="med">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a:xfrm>
            <a:off x="0" y="428625"/>
            <a:ext cx="7793038" cy="895350"/>
          </a:xfrm>
          <a:noFill/>
        </p:spPr>
        <p:txBody>
          <a:bodyPr/>
          <a:lstStyle/>
          <a:p>
            <a:pPr algn="ctr" eaLnBrk="1" hangingPunct="1"/>
            <a:r>
              <a:rPr lang="en-US" altLang="zh-CN" sz="4000" b="1" dirty="0" smtClean="0">
                <a:solidFill>
                  <a:schemeClr val="bg2"/>
                </a:solidFill>
                <a:latin typeface="Times New Roman" pitchFamily="18" charset="0"/>
                <a:ea typeface="黑体" pitchFamily="49" charset="-122"/>
              </a:rPr>
              <a:t>5.3</a:t>
            </a:r>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二进制移相键控</a:t>
            </a:r>
          </a:p>
        </p:txBody>
      </p:sp>
      <p:sp>
        <p:nvSpPr>
          <p:cNvPr id="70658" name="灯片编号占位符 5"/>
          <p:cNvSpPr>
            <a:spLocks noGrp="1"/>
          </p:cNvSpPr>
          <p:nvPr>
            <p:ph type="sldNum" sz="quarter" idx="12"/>
          </p:nvPr>
        </p:nvSpPr>
        <p:spPr>
          <a:noFill/>
        </p:spPr>
        <p:txBody>
          <a:bodyPr/>
          <a:lstStyle/>
          <a:p>
            <a:fld id="{A5AC4223-988C-4A73-AF48-28E36DAA4909}" type="slidenum">
              <a:rPr lang="en-US" altLang="zh-CN" smtClean="0"/>
              <a:pPr/>
              <a:t>48</a:t>
            </a:fld>
            <a:endParaRPr lang="en-US" altLang="zh-CN" smtClean="0"/>
          </a:p>
        </p:txBody>
      </p:sp>
      <p:sp>
        <p:nvSpPr>
          <p:cNvPr id="70660"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70661"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a:solidFill>
                  <a:srgbClr val="0033CC"/>
                </a:solidFill>
                <a:latin typeface="Times New Roman" pitchFamily="18" charset="0"/>
                <a:ea typeface="黑体" pitchFamily="49" charset="-122"/>
              </a:rPr>
              <a:t>   5.3.1  </a:t>
            </a:r>
            <a:r>
              <a:rPr kumimoji="1" lang="zh-CN" altLang="en-US" sz="3200" b="1">
                <a:solidFill>
                  <a:srgbClr val="0033CC"/>
                </a:solidFill>
                <a:latin typeface="Times New Roman" pitchFamily="18" charset="0"/>
                <a:ea typeface="黑体" pitchFamily="49" charset="-122"/>
              </a:rPr>
              <a:t>基本原理</a:t>
            </a:r>
          </a:p>
        </p:txBody>
      </p:sp>
      <p:sp>
        <p:nvSpPr>
          <p:cNvPr id="70662" name="Rectangle 5"/>
          <p:cNvSpPr>
            <a:spLocks noChangeArrowheads="1"/>
          </p:cNvSpPr>
          <p:nvPr/>
        </p:nvSpPr>
        <p:spPr bwMode="auto">
          <a:xfrm>
            <a:off x="323850" y="1916113"/>
            <a:ext cx="8604250" cy="641350"/>
          </a:xfrm>
          <a:prstGeom prst="rect">
            <a:avLst/>
          </a:prstGeom>
          <a:noFill/>
          <a:ln w="9525" algn="ctr">
            <a:noFill/>
            <a:miter lim="800000"/>
            <a:headEnd/>
            <a:tailEnd/>
          </a:ln>
        </p:spPr>
        <p:txBody>
          <a:bodyPr anchor="b">
            <a:spAutoFit/>
          </a:bodyPr>
          <a:lstStyle/>
          <a:p>
            <a:pPr algn="l">
              <a:buClr>
                <a:schemeClr val="bg2"/>
              </a:buClr>
              <a:buFont typeface="Wingdings" pitchFamily="2" charset="2"/>
              <a:buNone/>
            </a:pPr>
            <a:r>
              <a:rPr kumimoji="1" lang="en-US" altLang="zh-CN" sz="3600" b="1">
                <a:latin typeface="Times New Roman" pitchFamily="18" charset="0"/>
                <a:ea typeface="隶书" pitchFamily="49" charset="-122"/>
              </a:rPr>
              <a:t>5</a:t>
            </a:r>
            <a:r>
              <a:rPr kumimoji="1" lang="zh-CN" altLang="en-US" sz="3600" b="1">
                <a:latin typeface="隶书" pitchFamily="49" charset="-122"/>
                <a:ea typeface="隶书" pitchFamily="49" charset="-122"/>
              </a:rPr>
              <a:t>、</a:t>
            </a:r>
            <a:r>
              <a:rPr kumimoji="1" lang="en-US" altLang="zh-CN" sz="3600" b="1">
                <a:latin typeface="隶书" pitchFamily="49" charset="-122"/>
                <a:ea typeface="隶书" pitchFamily="49" charset="-122"/>
              </a:rPr>
              <a:t>2DPSK</a:t>
            </a:r>
            <a:r>
              <a:rPr kumimoji="1" lang="zh-CN" altLang="en-US" sz="3600" b="1">
                <a:latin typeface="隶书" pitchFamily="49" charset="-122"/>
                <a:ea typeface="隶书" pitchFamily="49" charset="-122"/>
              </a:rPr>
              <a:t>解调过程</a:t>
            </a:r>
            <a:endParaRPr kumimoji="1" lang="zh-CN" altLang="en-US" sz="3600">
              <a:latin typeface="隶书" pitchFamily="49" charset="-122"/>
              <a:ea typeface="隶书" pitchFamily="49" charset="-122"/>
            </a:endParaRPr>
          </a:p>
        </p:txBody>
      </p:sp>
      <p:sp>
        <p:nvSpPr>
          <p:cNvPr id="70663" name="Rectangle 6"/>
          <p:cNvSpPr>
            <a:spLocks noChangeArrowheads="1"/>
          </p:cNvSpPr>
          <p:nvPr/>
        </p:nvSpPr>
        <p:spPr bwMode="auto">
          <a:xfrm>
            <a:off x="0" y="2420938"/>
            <a:ext cx="4281488" cy="523875"/>
          </a:xfrm>
          <a:prstGeom prst="rect">
            <a:avLst/>
          </a:prstGeom>
          <a:noFill/>
          <a:ln w="9525" algn="ctr">
            <a:noFill/>
            <a:miter lim="800000"/>
            <a:headEnd/>
            <a:tailEnd/>
          </a:ln>
        </p:spPr>
        <p:txBody>
          <a:bodyPr wrap="none" anchor="b">
            <a:spAutoFit/>
          </a:bodyPr>
          <a:lstStyle/>
          <a:p>
            <a:pPr lvl="3" algn="l">
              <a:spcBef>
                <a:spcPct val="20000"/>
              </a:spcBef>
              <a:buClr>
                <a:schemeClr val="hlink"/>
              </a:buClr>
              <a:buSzPct val="70000"/>
              <a:buFont typeface="Wingdings" pitchFamily="2" charset="2"/>
              <a:buChar char="n"/>
            </a:pPr>
            <a:r>
              <a:rPr lang="zh-CN" altLang="en-US" sz="2800" b="1" u="sng" dirty="0">
                <a:solidFill>
                  <a:schemeClr val="hlink"/>
                </a:solidFill>
              </a:rPr>
              <a:t>差分相干解调法</a:t>
            </a:r>
          </a:p>
        </p:txBody>
      </p:sp>
      <p:sp>
        <p:nvSpPr>
          <p:cNvPr id="70664"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pic>
        <p:nvPicPr>
          <p:cNvPr id="70665" name="Picture 3"/>
          <p:cNvPicPr>
            <a:picLocks noChangeAspect="1" noChangeArrowheads="1"/>
          </p:cNvPicPr>
          <p:nvPr/>
        </p:nvPicPr>
        <p:blipFill>
          <a:blip r:embed="rId3"/>
          <a:srcRect/>
          <a:stretch>
            <a:fillRect/>
          </a:stretch>
        </p:blipFill>
        <p:spPr bwMode="auto">
          <a:xfrm>
            <a:off x="357158" y="3286124"/>
            <a:ext cx="8447540" cy="2643206"/>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49</a:t>
            </a:fld>
            <a:endParaRPr lang="en-US" altLang="zh-CN"/>
          </a:p>
        </p:txBody>
      </p:sp>
      <p:graphicFrame>
        <p:nvGraphicFramePr>
          <p:cNvPr id="169986" name="Object 11"/>
          <p:cNvGraphicFramePr>
            <a:graphicFrameLocks noChangeAspect="1"/>
          </p:cNvGraphicFramePr>
          <p:nvPr/>
        </p:nvGraphicFramePr>
        <p:xfrm>
          <a:off x="1643042" y="1142984"/>
          <a:ext cx="7143800" cy="5183605"/>
        </p:xfrm>
        <a:graphic>
          <a:graphicData uri="http://schemas.openxmlformats.org/presentationml/2006/ole">
            <p:oleObj spid="_x0000_s169986" r:id="rId3" imgW="5027676" imgH="4226357" progId="Visio.Drawing.11">
              <p:embed/>
            </p:oleObj>
          </a:graphicData>
        </a:graphic>
      </p:graphicFrame>
      <p:sp>
        <p:nvSpPr>
          <p:cNvPr id="6" name="Rectangle 2"/>
          <p:cNvSpPr txBox="1">
            <a:spLocks noChangeArrowheads="1"/>
          </p:cNvSpPr>
          <p:nvPr/>
        </p:nvSpPr>
        <p:spPr bwMode="auto">
          <a:xfrm>
            <a:off x="0" y="428625"/>
            <a:ext cx="7793038" cy="8953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0" cap="none" spc="0" normalizeH="0" baseline="0" noProof="0" dirty="0" smtClean="0">
                <a:ln>
                  <a:noFill/>
                </a:ln>
                <a:solidFill>
                  <a:schemeClr val="bg2"/>
                </a:solidFill>
                <a:effectLst/>
                <a:uLnTx/>
                <a:uFillTx/>
                <a:latin typeface="Times New Roman" pitchFamily="18" charset="0"/>
                <a:ea typeface="黑体" pitchFamily="49" charset="-122"/>
                <a:cs typeface="+mj-cs"/>
              </a:rPr>
              <a:t>5.3</a:t>
            </a:r>
            <a:r>
              <a:rPr kumimoji="0" lang="en-US" altLang="zh-CN" sz="4000" b="1" i="0" u="none" strike="noStrike" kern="0" cap="none" spc="0" normalizeH="0" baseline="0" noProof="0" dirty="0" smtClean="0">
                <a:ln>
                  <a:noFill/>
                </a:ln>
                <a:solidFill>
                  <a:schemeClr val="bg2"/>
                </a:solidFill>
                <a:effectLst/>
                <a:uLnTx/>
                <a:uFillTx/>
                <a:latin typeface="黑体" pitchFamily="49" charset="-122"/>
                <a:ea typeface="黑体" pitchFamily="49" charset="-122"/>
                <a:cs typeface="+mj-cs"/>
              </a:rPr>
              <a:t>  </a:t>
            </a:r>
            <a:r>
              <a:rPr kumimoji="0" lang="zh-CN" altLang="en-US" sz="4000" b="1" i="0" u="none" strike="noStrike" kern="0" cap="none" spc="0" normalizeH="0" baseline="0" noProof="0" dirty="0" smtClean="0">
                <a:ln>
                  <a:noFill/>
                </a:ln>
                <a:solidFill>
                  <a:schemeClr val="bg2"/>
                </a:solidFill>
                <a:effectLst/>
                <a:uLnTx/>
                <a:uFillTx/>
                <a:latin typeface="黑体" pitchFamily="49" charset="-122"/>
                <a:ea typeface="黑体" pitchFamily="49" charset="-122"/>
                <a:cs typeface="+mj-cs"/>
              </a:rPr>
              <a:t>二进制移相键控</a:t>
            </a:r>
          </a:p>
        </p:txBody>
      </p:sp>
      <p:sp>
        <p:nvSpPr>
          <p:cNvPr id="7" name="TextBox 6"/>
          <p:cNvSpPr txBox="1"/>
          <p:nvPr/>
        </p:nvSpPr>
        <p:spPr>
          <a:xfrm>
            <a:off x="690066" y="1785926"/>
            <a:ext cx="738664" cy="4357718"/>
          </a:xfrm>
          <a:prstGeom prst="rect">
            <a:avLst/>
          </a:prstGeom>
          <a:noFill/>
        </p:spPr>
        <p:txBody>
          <a:bodyPr vert="eaVert" wrap="square" rtlCol="0">
            <a:spAutoFit/>
          </a:bodyPr>
          <a:lstStyle/>
          <a:p>
            <a:r>
              <a:rPr lang="zh-CN" altLang="en-US" sz="3600" dirty="0" smtClean="0">
                <a:solidFill>
                  <a:schemeClr val="tx1"/>
                </a:solidFill>
              </a:rPr>
              <a:t>差分相干解调图示</a:t>
            </a:r>
            <a:endParaRPr lang="zh-CN" altLang="en-US" sz="3600" dirty="0">
              <a:solidFill>
                <a:schemeClr val="tx1"/>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69986"/>
                                        </p:tgtEl>
                                        <p:attrNameLst>
                                          <p:attrName>style.visibility</p:attrName>
                                        </p:attrNameLst>
                                      </p:cBhvr>
                                      <p:to>
                                        <p:strVal val="visible"/>
                                      </p:to>
                                    </p:set>
                                    <p:anim calcmode="lin" valueType="num">
                                      <p:cBhvr>
                                        <p:cTn id="7" dur="1000" fill="hold"/>
                                        <p:tgtEl>
                                          <p:spTgt spid="169986"/>
                                        </p:tgtEl>
                                        <p:attrNameLst>
                                          <p:attrName>ppt_w</p:attrName>
                                        </p:attrNameLst>
                                      </p:cBhvr>
                                      <p:tavLst>
                                        <p:tav tm="0">
                                          <p:val>
                                            <p:strVal val="#ppt_w*0.70"/>
                                          </p:val>
                                        </p:tav>
                                        <p:tav tm="100000">
                                          <p:val>
                                            <p:strVal val="#ppt_w"/>
                                          </p:val>
                                        </p:tav>
                                      </p:tavLst>
                                    </p:anim>
                                    <p:anim calcmode="lin" valueType="num">
                                      <p:cBhvr>
                                        <p:cTn id="8" dur="1000" fill="hold"/>
                                        <p:tgtEl>
                                          <p:spTgt spid="169986"/>
                                        </p:tgtEl>
                                        <p:attrNameLst>
                                          <p:attrName>ppt_h</p:attrName>
                                        </p:attrNameLst>
                                      </p:cBhvr>
                                      <p:tavLst>
                                        <p:tav tm="0">
                                          <p:val>
                                            <p:strVal val="#ppt_h"/>
                                          </p:val>
                                        </p:tav>
                                        <p:tav tm="100000">
                                          <p:val>
                                            <p:strVal val="#ppt_h"/>
                                          </p:val>
                                        </p:tav>
                                      </p:tavLst>
                                    </p:anim>
                                    <p:animEffect transition="in" filter="fade">
                                      <p:cBhvr>
                                        <p:cTn id="9" dur="1000"/>
                                        <p:tgtEl>
                                          <p:spTgt spid="169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30" name="Rectangle 39"/>
          <p:cNvSpPr>
            <a:spLocks noGrp="1" noChangeArrowheads="1"/>
          </p:cNvSpPr>
          <p:nvPr>
            <p:ph type="title"/>
          </p:nvPr>
        </p:nvSpPr>
        <p:spPr>
          <a:xfrm>
            <a:off x="395288" y="476250"/>
            <a:ext cx="6264275" cy="795338"/>
          </a:xfrm>
          <a:noFill/>
        </p:spPr>
        <p:txBody>
          <a:bodyPr/>
          <a:lstStyle/>
          <a:p>
            <a:pPr eaLnBrk="1" hangingPunct="1"/>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概述</a:t>
            </a:r>
          </a:p>
        </p:txBody>
      </p:sp>
      <p:sp>
        <p:nvSpPr>
          <p:cNvPr id="47106" name="灯片编号占位符 7"/>
          <p:cNvSpPr>
            <a:spLocks noGrp="1"/>
          </p:cNvSpPr>
          <p:nvPr>
            <p:ph type="sldNum" sz="quarter" idx="12"/>
          </p:nvPr>
        </p:nvSpPr>
        <p:spPr>
          <a:noFill/>
        </p:spPr>
        <p:txBody>
          <a:bodyPr/>
          <a:lstStyle/>
          <a:p>
            <a:fld id="{DFE70877-A0C8-4488-8BF5-9013531C3C5C}" type="slidenum">
              <a:rPr lang="en-US" altLang="zh-CN" smtClean="0"/>
              <a:pPr/>
              <a:t>5</a:t>
            </a:fld>
            <a:endParaRPr lang="en-US" altLang="zh-CN" smtClean="0"/>
          </a:p>
        </p:txBody>
      </p:sp>
      <p:sp>
        <p:nvSpPr>
          <p:cNvPr id="47107" name="Text Box 3"/>
          <p:cNvSpPr txBox="1">
            <a:spLocks noChangeArrowheads="1"/>
          </p:cNvSpPr>
          <p:nvPr/>
        </p:nvSpPr>
        <p:spPr bwMode="auto">
          <a:xfrm>
            <a:off x="381000" y="2286000"/>
            <a:ext cx="8382000" cy="1015663"/>
          </a:xfrm>
          <a:prstGeom prst="rect">
            <a:avLst/>
          </a:prstGeom>
          <a:noFill/>
          <a:ln w="9525">
            <a:noFill/>
            <a:miter lim="800000"/>
            <a:headEnd/>
            <a:tailEnd/>
          </a:ln>
        </p:spPr>
        <p:txBody>
          <a:bodyPr>
            <a:spAutoFit/>
          </a:bodyPr>
          <a:lstStyle/>
          <a:p>
            <a:pPr algn="just">
              <a:spcBef>
                <a:spcPct val="50000"/>
              </a:spcBef>
            </a:pP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a:p>
            <a:pPr algn="just">
              <a:spcBef>
                <a:spcPct val="50000"/>
              </a:spcBef>
            </a:pPr>
            <a:r>
              <a:rPr kumimoji="1" lang="en-US" altLang="zh-CN" sz="2400" b="1" dirty="0">
                <a:solidFill>
                  <a:schemeClr val="tx1"/>
                </a:solidFill>
                <a:latin typeface="Courier New" pitchFamily="49" charset="0"/>
              </a:rPr>
              <a:t> </a:t>
            </a:r>
            <a:endParaRPr kumimoji="1" lang="en-US" altLang="zh-CN" sz="2400" b="1" dirty="0">
              <a:solidFill>
                <a:schemeClr val="tx1"/>
              </a:solidFill>
              <a:latin typeface="Times New Roman" pitchFamily="18" charset="0"/>
            </a:endParaRPr>
          </a:p>
        </p:txBody>
      </p:sp>
      <p:sp>
        <p:nvSpPr>
          <p:cNvPr id="47108" name="Text Box 4"/>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47109" name="Text Box 5"/>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a:t>
            </a:r>
            <a:r>
              <a:rPr kumimoji="1" lang="zh-CN" altLang="en-US" sz="3200" b="1" dirty="0">
                <a:solidFill>
                  <a:srgbClr val="0033CC"/>
                </a:solidFill>
                <a:latin typeface="Times New Roman" pitchFamily="18" charset="0"/>
                <a:ea typeface="黑体" pitchFamily="49" charset="-122"/>
              </a:rPr>
              <a:t>复习数字调制解调所在的</a:t>
            </a:r>
            <a:r>
              <a:rPr kumimoji="1" lang="zh-CN" altLang="en-US" sz="3200" b="1" dirty="0" smtClean="0">
                <a:solidFill>
                  <a:srgbClr val="0033CC"/>
                </a:solidFill>
                <a:latin typeface="Times New Roman" pitchFamily="18" charset="0"/>
                <a:ea typeface="黑体" pitchFamily="49" charset="-122"/>
              </a:rPr>
              <a:t>位置 </a:t>
            </a:r>
            <a:endParaRPr kumimoji="1" lang="zh-CN" altLang="en-US" sz="3200" b="1" dirty="0">
              <a:solidFill>
                <a:srgbClr val="0033CC"/>
              </a:solidFill>
              <a:latin typeface="Times New Roman" pitchFamily="18" charset="0"/>
              <a:ea typeface="黑体" pitchFamily="49" charset="-122"/>
            </a:endParaRPr>
          </a:p>
        </p:txBody>
      </p:sp>
      <p:sp>
        <p:nvSpPr>
          <p:cNvPr id="367634" name="Rectangle 18"/>
          <p:cNvSpPr>
            <a:spLocks noChangeArrowheads="1"/>
          </p:cNvSpPr>
          <p:nvPr/>
        </p:nvSpPr>
        <p:spPr bwMode="auto">
          <a:xfrm>
            <a:off x="812800" y="2679700"/>
            <a:ext cx="503238" cy="1325563"/>
          </a:xfrm>
          <a:prstGeom prst="rect">
            <a:avLst/>
          </a:prstGeom>
          <a:solidFill>
            <a:schemeClr val="bg1"/>
          </a:solidFill>
          <a:ln w="38100">
            <a:solidFill>
              <a:srgbClr val="FF0000"/>
            </a:solidFill>
            <a:miter lim="800000"/>
            <a:headEnd/>
            <a:tailEnd/>
          </a:ln>
        </p:spPr>
        <p:txBody>
          <a:bodyPr wrap="none" anchor="ctr"/>
          <a:lstStyle/>
          <a:p>
            <a:r>
              <a:rPr lang="zh-CN" altLang="en-US" sz="2400" b="1">
                <a:solidFill>
                  <a:schemeClr val="tx1"/>
                </a:solidFill>
                <a:latin typeface="Arial" pitchFamily="34" charset="0"/>
              </a:rPr>
              <a:t>信</a:t>
            </a:r>
          </a:p>
          <a:p>
            <a:r>
              <a:rPr lang="zh-CN" altLang="en-US" sz="2400" b="1">
                <a:solidFill>
                  <a:schemeClr val="tx1"/>
                </a:solidFill>
                <a:latin typeface="Arial" pitchFamily="34" charset="0"/>
              </a:rPr>
              <a:t>源</a:t>
            </a:r>
          </a:p>
        </p:txBody>
      </p:sp>
      <p:sp>
        <p:nvSpPr>
          <p:cNvPr id="367635" name="Rectangle 19"/>
          <p:cNvSpPr>
            <a:spLocks noChangeArrowheads="1"/>
          </p:cNvSpPr>
          <p:nvPr/>
        </p:nvSpPr>
        <p:spPr bwMode="auto">
          <a:xfrm>
            <a:off x="1620838" y="2608263"/>
            <a:ext cx="381000" cy="1524000"/>
          </a:xfrm>
          <a:prstGeom prst="rect">
            <a:avLst/>
          </a:prstGeom>
          <a:solidFill>
            <a:srgbClr val="CCFF99"/>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信</a:t>
            </a:r>
          </a:p>
          <a:p>
            <a:r>
              <a:rPr lang="zh-CN" altLang="en-US" sz="1800" b="1">
                <a:solidFill>
                  <a:schemeClr val="tx1"/>
                </a:solidFill>
                <a:latin typeface="Arial" pitchFamily="34" charset="0"/>
              </a:rPr>
              <a:t>源</a:t>
            </a:r>
          </a:p>
          <a:p>
            <a:r>
              <a:rPr lang="zh-CN" altLang="en-US" sz="1800" b="1">
                <a:solidFill>
                  <a:schemeClr val="tx1"/>
                </a:solidFill>
                <a:latin typeface="Arial" pitchFamily="34" charset="0"/>
              </a:rPr>
              <a:t>编</a:t>
            </a:r>
          </a:p>
          <a:p>
            <a:r>
              <a:rPr lang="zh-CN" altLang="en-US" sz="1800" b="1">
                <a:solidFill>
                  <a:schemeClr val="tx1"/>
                </a:solidFill>
                <a:latin typeface="Arial" pitchFamily="34" charset="0"/>
              </a:rPr>
              <a:t>码</a:t>
            </a:r>
          </a:p>
        </p:txBody>
      </p:sp>
      <p:cxnSp>
        <p:nvCxnSpPr>
          <p:cNvPr id="47112" name="AutoShape 20"/>
          <p:cNvCxnSpPr>
            <a:cxnSpLocks noChangeShapeType="1"/>
            <a:endCxn id="367635" idx="1"/>
          </p:cNvCxnSpPr>
          <p:nvPr/>
        </p:nvCxnSpPr>
        <p:spPr bwMode="auto">
          <a:xfrm>
            <a:off x="1316038" y="3370263"/>
            <a:ext cx="304800" cy="0"/>
          </a:xfrm>
          <a:prstGeom prst="straightConnector1">
            <a:avLst/>
          </a:prstGeom>
          <a:noFill/>
          <a:ln w="9525">
            <a:solidFill>
              <a:schemeClr val="tx1"/>
            </a:solidFill>
            <a:round/>
            <a:headEnd/>
            <a:tailEnd type="triangle" w="med" len="med"/>
          </a:ln>
        </p:spPr>
      </p:cxnSp>
      <p:sp>
        <p:nvSpPr>
          <p:cNvPr id="367637" name="Rectangle 21"/>
          <p:cNvSpPr>
            <a:spLocks noChangeArrowheads="1"/>
          </p:cNvSpPr>
          <p:nvPr/>
        </p:nvSpPr>
        <p:spPr bwMode="auto">
          <a:xfrm>
            <a:off x="2341563" y="2608263"/>
            <a:ext cx="381000" cy="1524000"/>
          </a:xfrm>
          <a:prstGeom prst="rect">
            <a:avLst/>
          </a:prstGeom>
          <a:solidFill>
            <a:srgbClr val="99CCFF"/>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信</a:t>
            </a:r>
          </a:p>
          <a:p>
            <a:r>
              <a:rPr lang="zh-CN" altLang="en-US" sz="1800" b="1">
                <a:solidFill>
                  <a:schemeClr val="tx1"/>
                </a:solidFill>
                <a:latin typeface="Arial" pitchFamily="34" charset="0"/>
              </a:rPr>
              <a:t>道</a:t>
            </a:r>
          </a:p>
          <a:p>
            <a:r>
              <a:rPr lang="zh-CN" altLang="en-US" sz="1800" b="1">
                <a:solidFill>
                  <a:schemeClr val="tx1"/>
                </a:solidFill>
                <a:latin typeface="Arial" pitchFamily="34" charset="0"/>
              </a:rPr>
              <a:t>编</a:t>
            </a:r>
          </a:p>
          <a:p>
            <a:r>
              <a:rPr lang="zh-CN" altLang="en-US" sz="1800" b="1">
                <a:solidFill>
                  <a:schemeClr val="tx1"/>
                </a:solidFill>
                <a:latin typeface="Arial" pitchFamily="34" charset="0"/>
              </a:rPr>
              <a:t>码</a:t>
            </a:r>
          </a:p>
        </p:txBody>
      </p:sp>
      <p:cxnSp>
        <p:nvCxnSpPr>
          <p:cNvPr id="47114" name="AutoShape 22"/>
          <p:cNvCxnSpPr>
            <a:cxnSpLocks noChangeShapeType="1"/>
            <a:endCxn id="367637" idx="1"/>
          </p:cNvCxnSpPr>
          <p:nvPr/>
        </p:nvCxnSpPr>
        <p:spPr bwMode="auto">
          <a:xfrm>
            <a:off x="2036763" y="3370263"/>
            <a:ext cx="304800" cy="0"/>
          </a:xfrm>
          <a:prstGeom prst="straightConnector1">
            <a:avLst/>
          </a:prstGeom>
          <a:noFill/>
          <a:ln w="9525">
            <a:solidFill>
              <a:schemeClr val="tx1"/>
            </a:solidFill>
            <a:round/>
            <a:headEnd/>
            <a:tailEnd type="triangle" w="med" len="med"/>
          </a:ln>
        </p:spPr>
      </p:cxnSp>
      <p:sp>
        <p:nvSpPr>
          <p:cNvPr id="367639" name="Rectangle 23"/>
          <p:cNvSpPr>
            <a:spLocks noChangeArrowheads="1"/>
          </p:cNvSpPr>
          <p:nvPr/>
        </p:nvSpPr>
        <p:spPr bwMode="auto">
          <a:xfrm>
            <a:off x="3024188" y="2608263"/>
            <a:ext cx="381000" cy="1524000"/>
          </a:xfrm>
          <a:prstGeom prst="rect">
            <a:avLst/>
          </a:prstGeom>
          <a:solidFill>
            <a:srgbClr val="FF6699"/>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数</a:t>
            </a:r>
          </a:p>
          <a:p>
            <a:r>
              <a:rPr lang="zh-CN" altLang="en-US" sz="1800" b="1">
                <a:solidFill>
                  <a:schemeClr val="tx1"/>
                </a:solidFill>
                <a:latin typeface="Arial" pitchFamily="34" charset="0"/>
              </a:rPr>
              <a:t>字</a:t>
            </a:r>
          </a:p>
          <a:p>
            <a:r>
              <a:rPr lang="zh-CN" altLang="en-US" sz="1800" b="1">
                <a:solidFill>
                  <a:schemeClr val="tx1"/>
                </a:solidFill>
                <a:latin typeface="Arial" pitchFamily="34" charset="0"/>
              </a:rPr>
              <a:t>调</a:t>
            </a:r>
          </a:p>
          <a:p>
            <a:r>
              <a:rPr lang="zh-CN" altLang="en-US" sz="1800" b="1">
                <a:solidFill>
                  <a:schemeClr val="tx1"/>
                </a:solidFill>
                <a:latin typeface="Arial" pitchFamily="34" charset="0"/>
              </a:rPr>
              <a:t>制</a:t>
            </a:r>
          </a:p>
        </p:txBody>
      </p:sp>
      <p:cxnSp>
        <p:nvCxnSpPr>
          <p:cNvPr id="47116" name="AutoShape 24"/>
          <p:cNvCxnSpPr>
            <a:cxnSpLocks noChangeShapeType="1"/>
            <a:endCxn id="367639" idx="1"/>
          </p:cNvCxnSpPr>
          <p:nvPr/>
        </p:nvCxnSpPr>
        <p:spPr bwMode="auto">
          <a:xfrm>
            <a:off x="2719388" y="3370263"/>
            <a:ext cx="304800" cy="0"/>
          </a:xfrm>
          <a:prstGeom prst="straightConnector1">
            <a:avLst/>
          </a:prstGeom>
          <a:noFill/>
          <a:ln w="9525">
            <a:solidFill>
              <a:schemeClr val="tx1"/>
            </a:solidFill>
            <a:round/>
            <a:headEnd/>
            <a:tailEnd type="triangle" w="med" len="med"/>
          </a:ln>
        </p:spPr>
      </p:cxnSp>
      <p:sp>
        <p:nvSpPr>
          <p:cNvPr id="47117" name="Rectangle 25"/>
          <p:cNvSpPr>
            <a:spLocks noChangeArrowheads="1"/>
          </p:cNvSpPr>
          <p:nvPr/>
        </p:nvSpPr>
        <p:spPr bwMode="auto">
          <a:xfrm>
            <a:off x="3708400" y="3141663"/>
            <a:ext cx="1219200" cy="533400"/>
          </a:xfrm>
          <a:prstGeom prst="rect">
            <a:avLst/>
          </a:prstGeom>
          <a:solidFill>
            <a:schemeClr val="bg1"/>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信道</a:t>
            </a:r>
          </a:p>
        </p:txBody>
      </p:sp>
      <p:sp>
        <p:nvSpPr>
          <p:cNvPr id="47118" name="Rectangle 26"/>
          <p:cNvSpPr>
            <a:spLocks noChangeArrowheads="1"/>
          </p:cNvSpPr>
          <p:nvPr/>
        </p:nvSpPr>
        <p:spPr bwMode="auto">
          <a:xfrm>
            <a:off x="3708400" y="4056063"/>
            <a:ext cx="1219200" cy="533400"/>
          </a:xfrm>
          <a:prstGeom prst="rect">
            <a:avLst/>
          </a:prstGeom>
          <a:solidFill>
            <a:srgbClr val="FFFF99"/>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噪声源</a:t>
            </a:r>
          </a:p>
        </p:txBody>
      </p:sp>
      <p:cxnSp>
        <p:nvCxnSpPr>
          <p:cNvPr id="47119" name="AutoShape 27"/>
          <p:cNvCxnSpPr>
            <a:cxnSpLocks noChangeShapeType="1"/>
            <a:stCxn id="47118" idx="0"/>
            <a:endCxn id="47117" idx="2"/>
          </p:cNvCxnSpPr>
          <p:nvPr/>
        </p:nvCxnSpPr>
        <p:spPr bwMode="auto">
          <a:xfrm flipV="1">
            <a:off x="4318000" y="3675063"/>
            <a:ext cx="0" cy="381000"/>
          </a:xfrm>
          <a:prstGeom prst="straightConnector1">
            <a:avLst/>
          </a:prstGeom>
          <a:noFill/>
          <a:ln w="9525">
            <a:solidFill>
              <a:schemeClr val="tx1"/>
            </a:solidFill>
            <a:round/>
            <a:headEnd/>
            <a:tailEnd type="triangle" w="med" len="med"/>
          </a:ln>
        </p:spPr>
      </p:cxnSp>
      <p:sp>
        <p:nvSpPr>
          <p:cNvPr id="47120" name="Line 28"/>
          <p:cNvSpPr>
            <a:spLocks noChangeShapeType="1"/>
          </p:cNvSpPr>
          <p:nvPr/>
        </p:nvSpPr>
        <p:spPr bwMode="auto">
          <a:xfrm>
            <a:off x="3403600" y="3370263"/>
            <a:ext cx="304800" cy="0"/>
          </a:xfrm>
          <a:prstGeom prst="line">
            <a:avLst/>
          </a:prstGeom>
          <a:noFill/>
          <a:ln w="9525">
            <a:solidFill>
              <a:schemeClr val="tx1"/>
            </a:solidFill>
            <a:round/>
            <a:headEnd/>
            <a:tailEnd type="triangle" w="med" len="med"/>
          </a:ln>
        </p:spPr>
        <p:txBody>
          <a:bodyPr/>
          <a:lstStyle/>
          <a:p>
            <a:endParaRPr lang="zh-CN" altLang="en-US"/>
          </a:p>
        </p:txBody>
      </p:sp>
      <p:sp>
        <p:nvSpPr>
          <p:cNvPr id="367645" name="Rectangle 29"/>
          <p:cNvSpPr>
            <a:spLocks noChangeArrowheads="1"/>
          </p:cNvSpPr>
          <p:nvPr/>
        </p:nvSpPr>
        <p:spPr bwMode="auto">
          <a:xfrm>
            <a:off x="5232400" y="2608263"/>
            <a:ext cx="381000" cy="1524000"/>
          </a:xfrm>
          <a:prstGeom prst="rect">
            <a:avLst/>
          </a:prstGeom>
          <a:solidFill>
            <a:srgbClr val="FF6699"/>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数</a:t>
            </a:r>
          </a:p>
          <a:p>
            <a:r>
              <a:rPr lang="zh-CN" altLang="en-US" sz="1800" b="1">
                <a:solidFill>
                  <a:schemeClr val="tx1"/>
                </a:solidFill>
                <a:latin typeface="Arial" pitchFamily="34" charset="0"/>
              </a:rPr>
              <a:t>字</a:t>
            </a:r>
          </a:p>
          <a:p>
            <a:r>
              <a:rPr lang="zh-CN" altLang="en-US" sz="1800" b="1">
                <a:solidFill>
                  <a:schemeClr val="tx1"/>
                </a:solidFill>
                <a:latin typeface="Arial" pitchFamily="34" charset="0"/>
              </a:rPr>
              <a:t>解</a:t>
            </a:r>
          </a:p>
          <a:p>
            <a:r>
              <a:rPr lang="zh-CN" altLang="en-US" sz="1800" b="1">
                <a:solidFill>
                  <a:schemeClr val="tx1"/>
                </a:solidFill>
                <a:latin typeface="Arial" pitchFamily="34" charset="0"/>
              </a:rPr>
              <a:t>调</a:t>
            </a:r>
          </a:p>
        </p:txBody>
      </p:sp>
      <p:sp>
        <p:nvSpPr>
          <p:cNvPr id="47122" name="Line 30"/>
          <p:cNvSpPr>
            <a:spLocks noChangeShapeType="1"/>
          </p:cNvSpPr>
          <p:nvPr/>
        </p:nvSpPr>
        <p:spPr bwMode="auto">
          <a:xfrm>
            <a:off x="4927600" y="3370263"/>
            <a:ext cx="304800" cy="0"/>
          </a:xfrm>
          <a:prstGeom prst="line">
            <a:avLst/>
          </a:prstGeom>
          <a:noFill/>
          <a:ln w="9525">
            <a:solidFill>
              <a:schemeClr val="tx1"/>
            </a:solidFill>
            <a:round/>
            <a:headEnd/>
            <a:tailEnd type="triangle" w="med" len="med"/>
          </a:ln>
        </p:spPr>
        <p:txBody>
          <a:bodyPr/>
          <a:lstStyle/>
          <a:p>
            <a:endParaRPr lang="zh-CN" altLang="en-US"/>
          </a:p>
        </p:txBody>
      </p:sp>
      <p:sp>
        <p:nvSpPr>
          <p:cNvPr id="367647" name="Rectangle 31"/>
          <p:cNvSpPr>
            <a:spLocks noChangeArrowheads="1"/>
          </p:cNvSpPr>
          <p:nvPr/>
        </p:nvSpPr>
        <p:spPr bwMode="auto">
          <a:xfrm>
            <a:off x="5922963" y="2608263"/>
            <a:ext cx="381000" cy="1524000"/>
          </a:xfrm>
          <a:prstGeom prst="rect">
            <a:avLst/>
          </a:prstGeom>
          <a:solidFill>
            <a:srgbClr val="99CCFF"/>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信</a:t>
            </a:r>
          </a:p>
          <a:p>
            <a:r>
              <a:rPr lang="zh-CN" altLang="en-US" sz="1800" b="1">
                <a:solidFill>
                  <a:schemeClr val="tx1"/>
                </a:solidFill>
                <a:latin typeface="Arial" pitchFamily="34" charset="0"/>
              </a:rPr>
              <a:t>道</a:t>
            </a:r>
          </a:p>
          <a:p>
            <a:r>
              <a:rPr lang="zh-CN" altLang="en-US" sz="1800" b="1">
                <a:solidFill>
                  <a:schemeClr val="tx1"/>
                </a:solidFill>
                <a:latin typeface="Arial" pitchFamily="34" charset="0"/>
              </a:rPr>
              <a:t>译</a:t>
            </a:r>
          </a:p>
          <a:p>
            <a:r>
              <a:rPr lang="zh-CN" altLang="en-US" sz="1800" b="1">
                <a:solidFill>
                  <a:schemeClr val="tx1"/>
                </a:solidFill>
                <a:latin typeface="Arial" pitchFamily="34" charset="0"/>
              </a:rPr>
              <a:t>码</a:t>
            </a:r>
          </a:p>
        </p:txBody>
      </p:sp>
      <p:cxnSp>
        <p:nvCxnSpPr>
          <p:cNvPr id="47124" name="AutoShape 32"/>
          <p:cNvCxnSpPr>
            <a:cxnSpLocks noChangeShapeType="1"/>
            <a:stCxn id="367645" idx="3"/>
            <a:endCxn id="367647" idx="1"/>
          </p:cNvCxnSpPr>
          <p:nvPr/>
        </p:nvCxnSpPr>
        <p:spPr bwMode="auto">
          <a:xfrm>
            <a:off x="5613400" y="3370263"/>
            <a:ext cx="309563" cy="0"/>
          </a:xfrm>
          <a:prstGeom prst="straightConnector1">
            <a:avLst/>
          </a:prstGeom>
          <a:noFill/>
          <a:ln w="9525">
            <a:solidFill>
              <a:schemeClr val="tx1"/>
            </a:solidFill>
            <a:round/>
            <a:headEnd/>
            <a:tailEnd type="triangle" w="med" len="med"/>
          </a:ln>
        </p:spPr>
      </p:cxnSp>
      <p:cxnSp>
        <p:nvCxnSpPr>
          <p:cNvPr id="47125" name="AutoShape 33"/>
          <p:cNvCxnSpPr>
            <a:cxnSpLocks noChangeShapeType="1"/>
            <a:stCxn id="367647" idx="3"/>
          </p:cNvCxnSpPr>
          <p:nvPr/>
        </p:nvCxnSpPr>
        <p:spPr bwMode="auto">
          <a:xfrm>
            <a:off x="6303963" y="3370263"/>
            <a:ext cx="304800" cy="0"/>
          </a:xfrm>
          <a:prstGeom prst="straightConnector1">
            <a:avLst/>
          </a:prstGeom>
          <a:noFill/>
          <a:ln w="9525">
            <a:solidFill>
              <a:schemeClr val="tx1"/>
            </a:solidFill>
            <a:round/>
            <a:headEnd/>
            <a:tailEnd type="triangle" w="med" len="med"/>
          </a:ln>
        </p:spPr>
      </p:cxnSp>
      <p:sp>
        <p:nvSpPr>
          <p:cNvPr id="367650" name="Rectangle 34"/>
          <p:cNvSpPr>
            <a:spLocks noChangeArrowheads="1"/>
          </p:cNvSpPr>
          <p:nvPr/>
        </p:nvSpPr>
        <p:spPr bwMode="auto">
          <a:xfrm>
            <a:off x="6605588" y="2608263"/>
            <a:ext cx="381000" cy="1524000"/>
          </a:xfrm>
          <a:prstGeom prst="rect">
            <a:avLst/>
          </a:prstGeom>
          <a:solidFill>
            <a:srgbClr val="CCFF99"/>
          </a:solidFill>
          <a:ln w="9525">
            <a:solidFill>
              <a:schemeClr val="tx1"/>
            </a:solidFill>
            <a:miter lim="800000"/>
            <a:headEnd/>
            <a:tailEnd/>
          </a:ln>
        </p:spPr>
        <p:txBody>
          <a:bodyPr wrap="none" anchor="ctr"/>
          <a:lstStyle/>
          <a:p>
            <a:r>
              <a:rPr lang="zh-CN" altLang="en-US" sz="1800" b="1">
                <a:solidFill>
                  <a:schemeClr val="tx1"/>
                </a:solidFill>
                <a:latin typeface="Arial" pitchFamily="34" charset="0"/>
              </a:rPr>
              <a:t>信</a:t>
            </a:r>
          </a:p>
          <a:p>
            <a:r>
              <a:rPr lang="zh-CN" altLang="en-US" sz="1800" b="1">
                <a:solidFill>
                  <a:schemeClr val="tx1"/>
                </a:solidFill>
                <a:latin typeface="Arial" pitchFamily="34" charset="0"/>
              </a:rPr>
              <a:t>源</a:t>
            </a:r>
          </a:p>
          <a:p>
            <a:r>
              <a:rPr lang="zh-CN" altLang="en-US" sz="1800" b="1">
                <a:solidFill>
                  <a:schemeClr val="tx1"/>
                </a:solidFill>
                <a:latin typeface="Arial" pitchFamily="34" charset="0"/>
              </a:rPr>
              <a:t>译</a:t>
            </a:r>
          </a:p>
          <a:p>
            <a:r>
              <a:rPr lang="zh-CN" altLang="en-US" sz="1800" b="1">
                <a:solidFill>
                  <a:schemeClr val="tx1"/>
                </a:solidFill>
                <a:latin typeface="Arial" pitchFamily="34" charset="0"/>
              </a:rPr>
              <a:t>码</a:t>
            </a:r>
          </a:p>
        </p:txBody>
      </p:sp>
      <p:cxnSp>
        <p:nvCxnSpPr>
          <p:cNvPr id="47127" name="AutoShape 35"/>
          <p:cNvCxnSpPr>
            <a:cxnSpLocks noChangeShapeType="1"/>
            <a:stCxn id="367650" idx="3"/>
          </p:cNvCxnSpPr>
          <p:nvPr/>
        </p:nvCxnSpPr>
        <p:spPr bwMode="auto">
          <a:xfrm>
            <a:off x="6986588" y="3370263"/>
            <a:ext cx="304800" cy="0"/>
          </a:xfrm>
          <a:prstGeom prst="straightConnector1">
            <a:avLst/>
          </a:prstGeom>
          <a:noFill/>
          <a:ln w="9525">
            <a:solidFill>
              <a:schemeClr val="tx1"/>
            </a:solidFill>
            <a:round/>
            <a:headEnd/>
            <a:tailEnd type="triangle" w="med" len="med"/>
          </a:ln>
        </p:spPr>
      </p:cxnSp>
      <p:sp>
        <p:nvSpPr>
          <p:cNvPr id="47128" name="Rectangle 36"/>
          <p:cNvSpPr>
            <a:spLocks noChangeArrowheads="1"/>
          </p:cNvSpPr>
          <p:nvPr/>
        </p:nvSpPr>
        <p:spPr bwMode="auto">
          <a:xfrm>
            <a:off x="7291388" y="2751138"/>
            <a:ext cx="503237" cy="1325562"/>
          </a:xfrm>
          <a:prstGeom prst="rect">
            <a:avLst/>
          </a:prstGeom>
          <a:solidFill>
            <a:schemeClr val="bg1"/>
          </a:solidFill>
          <a:ln w="38100">
            <a:solidFill>
              <a:srgbClr val="FF0000"/>
            </a:solidFill>
            <a:miter lim="800000"/>
            <a:headEnd/>
            <a:tailEnd/>
          </a:ln>
        </p:spPr>
        <p:txBody>
          <a:bodyPr wrap="none" anchor="ctr"/>
          <a:lstStyle/>
          <a:p>
            <a:r>
              <a:rPr lang="zh-CN" altLang="en-US" sz="2400" b="1">
                <a:solidFill>
                  <a:schemeClr val="tx1"/>
                </a:solidFill>
                <a:latin typeface="Arial" pitchFamily="34" charset="0"/>
              </a:rPr>
              <a:t>信</a:t>
            </a:r>
          </a:p>
          <a:p>
            <a:r>
              <a:rPr lang="zh-CN" altLang="en-US" sz="2400" b="1">
                <a:solidFill>
                  <a:schemeClr val="tx1"/>
                </a:solidFill>
                <a:latin typeface="Arial" pitchFamily="34" charset="0"/>
              </a:rPr>
              <a:t>宿</a:t>
            </a:r>
          </a:p>
        </p:txBody>
      </p:sp>
      <p:sp>
        <p:nvSpPr>
          <p:cNvPr id="47129" name="Text Box 37"/>
          <p:cNvSpPr txBox="1">
            <a:spLocks noChangeArrowheads="1"/>
          </p:cNvSpPr>
          <p:nvPr/>
        </p:nvSpPr>
        <p:spPr bwMode="auto">
          <a:xfrm>
            <a:off x="2987675" y="5300663"/>
            <a:ext cx="3168650" cy="457200"/>
          </a:xfrm>
          <a:prstGeom prst="rect">
            <a:avLst/>
          </a:prstGeom>
          <a:noFill/>
          <a:ln w="9525">
            <a:noFill/>
            <a:miter lim="800000"/>
            <a:headEnd/>
            <a:tailEnd/>
          </a:ln>
        </p:spPr>
        <p:txBody>
          <a:bodyPr>
            <a:spAutoFit/>
          </a:bodyPr>
          <a:lstStyle/>
          <a:p>
            <a:pPr algn="l">
              <a:spcBef>
                <a:spcPct val="50000"/>
              </a:spcBef>
            </a:pPr>
            <a:r>
              <a:rPr lang="zh-CN" altLang="en-US" sz="2400" b="1">
                <a:solidFill>
                  <a:schemeClr val="tx1"/>
                </a:solidFill>
                <a:latin typeface="Arial" pitchFamily="34" charset="0"/>
              </a:rPr>
              <a:t>数字通信系统框图</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67634"/>
                                        </p:tgtEl>
                                        <p:attrNameLst>
                                          <p:attrName>style.visibility</p:attrName>
                                        </p:attrNameLst>
                                      </p:cBhvr>
                                      <p:to>
                                        <p:strVal val="visible"/>
                                      </p:to>
                                    </p:set>
                                    <p:anim calcmode="lin" valueType="num">
                                      <p:cBhvr>
                                        <p:cTn id="7" dur="5000" fill="hold"/>
                                        <p:tgtEl>
                                          <p:spTgt spid="367634"/>
                                        </p:tgtEl>
                                        <p:attrNameLst>
                                          <p:attrName>ppt_w</p:attrName>
                                        </p:attrNameLst>
                                      </p:cBhvr>
                                      <p:tavLst>
                                        <p:tav tm="0" fmla="#ppt_w*sin(2.5*pi*$)">
                                          <p:val>
                                            <p:fltVal val="0"/>
                                          </p:val>
                                        </p:tav>
                                        <p:tav tm="100000">
                                          <p:val>
                                            <p:fltVal val="1"/>
                                          </p:val>
                                        </p:tav>
                                      </p:tavLst>
                                    </p:anim>
                                    <p:anim calcmode="lin" valueType="num">
                                      <p:cBhvr>
                                        <p:cTn id="8" dur="5000" fill="hold"/>
                                        <p:tgtEl>
                                          <p:spTgt spid="36763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367635"/>
                                        </p:tgtEl>
                                        <p:attrNameLst>
                                          <p:attrName>style.visibility</p:attrName>
                                        </p:attrNameLst>
                                      </p:cBhvr>
                                      <p:to>
                                        <p:strVal val="visible"/>
                                      </p:to>
                                    </p:set>
                                    <p:anim calcmode="lin" valueType="num">
                                      <p:cBhvr>
                                        <p:cTn id="13" dur="5000" fill="hold"/>
                                        <p:tgtEl>
                                          <p:spTgt spid="367635"/>
                                        </p:tgtEl>
                                        <p:attrNameLst>
                                          <p:attrName>ppt_w</p:attrName>
                                        </p:attrNameLst>
                                      </p:cBhvr>
                                      <p:tavLst>
                                        <p:tav tm="0" fmla="#ppt_w*sin(2.5*pi*$)">
                                          <p:val>
                                            <p:fltVal val="0"/>
                                          </p:val>
                                        </p:tav>
                                        <p:tav tm="100000">
                                          <p:val>
                                            <p:fltVal val="1"/>
                                          </p:val>
                                        </p:tav>
                                      </p:tavLst>
                                    </p:anim>
                                    <p:anim calcmode="lin" valueType="num">
                                      <p:cBhvr>
                                        <p:cTn id="14" dur="5000" fill="hold"/>
                                        <p:tgtEl>
                                          <p:spTgt spid="367635"/>
                                        </p:tgtEl>
                                        <p:attrNameLst>
                                          <p:attrName>ppt_h</p:attrName>
                                        </p:attrNameLst>
                                      </p:cBhvr>
                                      <p:tavLst>
                                        <p:tav tm="0">
                                          <p:val>
                                            <p:strVal val="#ppt_h"/>
                                          </p:val>
                                        </p:tav>
                                        <p:tav tm="100000">
                                          <p:val>
                                            <p:strVal val="#ppt_h"/>
                                          </p:val>
                                        </p:tav>
                                      </p:tavLst>
                                    </p:anim>
                                  </p:childTnLst>
                                </p:cTn>
                              </p:par>
                              <p:par>
                                <p:cTn id="15" presetID="19" presetClass="entr" presetSubtype="10" fill="hold" grpId="0" nodeType="withEffect">
                                  <p:stCondLst>
                                    <p:cond delay="0"/>
                                  </p:stCondLst>
                                  <p:childTnLst>
                                    <p:set>
                                      <p:cBhvr>
                                        <p:cTn id="16" dur="1" fill="hold">
                                          <p:stCondLst>
                                            <p:cond delay="0"/>
                                          </p:stCondLst>
                                        </p:cTn>
                                        <p:tgtEl>
                                          <p:spTgt spid="367650"/>
                                        </p:tgtEl>
                                        <p:attrNameLst>
                                          <p:attrName>style.visibility</p:attrName>
                                        </p:attrNameLst>
                                      </p:cBhvr>
                                      <p:to>
                                        <p:strVal val="visible"/>
                                      </p:to>
                                    </p:set>
                                    <p:anim calcmode="lin" valueType="num">
                                      <p:cBhvr>
                                        <p:cTn id="17" dur="5000" fill="hold"/>
                                        <p:tgtEl>
                                          <p:spTgt spid="367650"/>
                                        </p:tgtEl>
                                        <p:attrNameLst>
                                          <p:attrName>ppt_w</p:attrName>
                                        </p:attrNameLst>
                                      </p:cBhvr>
                                      <p:tavLst>
                                        <p:tav tm="0" fmla="#ppt_w*sin(2.5*pi*$)">
                                          <p:val>
                                            <p:fltVal val="0"/>
                                          </p:val>
                                        </p:tav>
                                        <p:tav tm="100000">
                                          <p:val>
                                            <p:fltVal val="1"/>
                                          </p:val>
                                        </p:tav>
                                      </p:tavLst>
                                    </p:anim>
                                    <p:anim calcmode="lin" valueType="num">
                                      <p:cBhvr>
                                        <p:cTn id="18" dur="5000" fill="hold"/>
                                        <p:tgtEl>
                                          <p:spTgt spid="367650"/>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9" presetClass="entr" presetSubtype="10" fill="hold" grpId="0" nodeType="clickEffect">
                                  <p:stCondLst>
                                    <p:cond delay="0"/>
                                  </p:stCondLst>
                                  <p:childTnLst>
                                    <p:set>
                                      <p:cBhvr>
                                        <p:cTn id="22" dur="1" fill="hold">
                                          <p:stCondLst>
                                            <p:cond delay="0"/>
                                          </p:stCondLst>
                                        </p:cTn>
                                        <p:tgtEl>
                                          <p:spTgt spid="367637"/>
                                        </p:tgtEl>
                                        <p:attrNameLst>
                                          <p:attrName>style.visibility</p:attrName>
                                        </p:attrNameLst>
                                      </p:cBhvr>
                                      <p:to>
                                        <p:strVal val="visible"/>
                                      </p:to>
                                    </p:set>
                                    <p:anim calcmode="lin" valueType="num">
                                      <p:cBhvr>
                                        <p:cTn id="23" dur="5000" fill="hold"/>
                                        <p:tgtEl>
                                          <p:spTgt spid="367637"/>
                                        </p:tgtEl>
                                        <p:attrNameLst>
                                          <p:attrName>ppt_w</p:attrName>
                                        </p:attrNameLst>
                                      </p:cBhvr>
                                      <p:tavLst>
                                        <p:tav tm="0" fmla="#ppt_w*sin(2.5*pi*$)">
                                          <p:val>
                                            <p:fltVal val="0"/>
                                          </p:val>
                                        </p:tav>
                                        <p:tav tm="100000">
                                          <p:val>
                                            <p:fltVal val="1"/>
                                          </p:val>
                                        </p:tav>
                                      </p:tavLst>
                                    </p:anim>
                                    <p:anim calcmode="lin" valueType="num">
                                      <p:cBhvr>
                                        <p:cTn id="24" dur="5000" fill="hold"/>
                                        <p:tgtEl>
                                          <p:spTgt spid="367637"/>
                                        </p:tgtEl>
                                        <p:attrNameLst>
                                          <p:attrName>ppt_h</p:attrName>
                                        </p:attrNameLst>
                                      </p:cBhvr>
                                      <p:tavLst>
                                        <p:tav tm="0">
                                          <p:val>
                                            <p:strVal val="#ppt_h"/>
                                          </p:val>
                                        </p:tav>
                                        <p:tav tm="100000">
                                          <p:val>
                                            <p:strVal val="#ppt_h"/>
                                          </p:val>
                                        </p:tav>
                                      </p:tavLst>
                                    </p:anim>
                                  </p:childTnLst>
                                </p:cTn>
                              </p:par>
                              <p:par>
                                <p:cTn id="25" presetID="19" presetClass="entr" presetSubtype="10" fill="hold" grpId="0" nodeType="withEffect">
                                  <p:stCondLst>
                                    <p:cond delay="0"/>
                                  </p:stCondLst>
                                  <p:childTnLst>
                                    <p:set>
                                      <p:cBhvr>
                                        <p:cTn id="26" dur="1" fill="hold">
                                          <p:stCondLst>
                                            <p:cond delay="0"/>
                                          </p:stCondLst>
                                        </p:cTn>
                                        <p:tgtEl>
                                          <p:spTgt spid="367647"/>
                                        </p:tgtEl>
                                        <p:attrNameLst>
                                          <p:attrName>style.visibility</p:attrName>
                                        </p:attrNameLst>
                                      </p:cBhvr>
                                      <p:to>
                                        <p:strVal val="visible"/>
                                      </p:to>
                                    </p:set>
                                    <p:anim calcmode="lin" valueType="num">
                                      <p:cBhvr>
                                        <p:cTn id="27" dur="5000" fill="hold"/>
                                        <p:tgtEl>
                                          <p:spTgt spid="367647"/>
                                        </p:tgtEl>
                                        <p:attrNameLst>
                                          <p:attrName>ppt_w</p:attrName>
                                        </p:attrNameLst>
                                      </p:cBhvr>
                                      <p:tavLst>
                                        <p:tav tm="0" fmla="#ppt_w*sin(2.5*pi*$)">
                                          <p:val>
                                            <p:fltVal val="0"/>
                                          </p:val>
                                        </p:tav>
                                        <p:tav tm="100000">
                                          <p:val>
                                            <p:fltVal val="1"/>
                                          </p:val>
                                        </p:tav>
                                      </p:tavLst>
                                    </p:anim>
                                    <p:anim calcmode="lin" valueType="num">
                                      <p:cBhvr>
                                        <p:cTn id="28" dur="5000" fill="hold"/>
                                        <p:tgtEl>
                                          <p:spTgt spid="367647"/>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9" presetClass="entr" presetSubtype="10" fill="hold" grpId="0" nodeType="clickEffect">
                                  <p:stCondLst>
                                    <p:cond delay="0"/>
                                  </p:stCondLst>
                                  <p:childTnLst>
                                    <p:set>
                                      <p:cBhvr>
                                        <p:cTn id="32" dur="1" fill="hold">
                                          <p:stCondLst>
                                            <p:cond delay="0"/>
                                          </p:stCondLst>
                                        </p:cTn>
                                        <p:tgtEl>
                                          <p:spTgt spid="367639"/>
                                        </p:tgtEl>
                                        <p:attrNameLst>
                                          <p:attrName>style.visibility</p:attrName>
                                        </p:attrNameLst>
                                      </p:cBhvr>
                                      <p:to>
                                        <p:strVal val="visible"/>
                                      </p:to>
                                    </p:set>
                                    <p:anim calcmode="lin" valueType="num">
                                      <p:cBhvr>
                                        <p:cTn id="33" dur="5000" fill="hold"/>
                                        <p:tgtEl>
                                          <p:spTgt spid="367639"/>
                                        </p:tgtEl>
                                        <p:attrNameLst>
                                          <p:attrName>ppt_w</p:attrName>
                                        </p:attrNameLst>
                                      </p:cBhvr>
                                      <p:tavLst>
                                        <p:tav tm="0" fmla="#ppt_w*sin(2.5*pi*$)">
                                          <p:val>
                                            <p:fltVal val="0"/>
                                          </p:val>
                                        </p:tav>
                                        <p:tav tm="100000">
                                          <p:val>
                                            <p:fltVal val="1"/>
                                          </p:val>
                                        </p:tav>
                                      </p:tavLst>
                                    </p:anim>
                                    <p:anim calcmode="lin" valueType="num">
                                      <p:cBhvr>
                                        <p:cTn id="34" dur="5000" fill="hold"/>
                                        <p:tgtEl>
                                          <p:spTgt spid="367639"/>
                                        </p:tgtEl>
                                        <p:attrNameLst>
                                          <p:attrName>ppt_h</p:attrName>
                                        </p:attrNameLst>
                                      </p:cBhvr>
                                      <p:tavLst>
                                        <p:tav tm="0">
                                          <p:val>
                                            <p:strVal val="#ppt_h"/>
                                          </p:val>
                                        </p:tav>
                                        <p:tav tm="100000">
                                          <p:val>
                                            <p:strVal val="#ppt_h"/>
                                          </p:val>
                                        </p:tav>
                                      </p:tavLst>
                                    </p:anim>
                                  </p:childTnLst>
                                </p:cTn>
                              </p:par>
                              <p:par>
                                <p:cTn id="35" presetID="19" presetClass="entr" presetSubtype="10" fill="hold" grpId="0" nodeType="withEffect">
                                  <p:stCondLst>
                                    <p:cond delay="0"/>
                                  </p:stCondLst>
                                  <p:childTnLst>
                                    <p:set>
                                      <p:cBhvr>
                                        <p:cTn id="36" dur="1" fill="hold">
                                          <p:stCondLst>
                                            <p:cond delay="0"/>
                                          </p:stCondLst>
                                        </p:cTn>
                                        <p:tgtEl>
                                          <p:spTgt spid="367645"/>
                                        </p:tgtEl>
                                        <p:attrNameLst>
                                          <p:attrName>style.visibility</p:attrName>
                                        </p:attrNameLst>
                                      </p:cBhvr>
                                      <p:to>
                                        <p:strVal val="visible"/>
                                      </p:to>
                                    </p:set>
                                    <p:anim calcmode="lin" valueType="num">
                                      <p:cBhvr>
                                        <p:cTn id="37" dur="5000" fill="hold"/>
                                        <p:tgtEl>
                                          <p:spTgt spid="367645"/>
                                        </p:tgtEl>
                                        <p:attrNameLst>
                                          <p:attrName>ppt_w</p:attrName>
                                        </p:attrNameLst>
                                      </p:cBhvr>
                                      <p:tavLst>
                                        <p:tav tm="0" fmla="#ppt_w*sin(2.5*pi*$)">
                                          <p:val>
                                            <p:fltVal val="0"/>
                                          </p:val>
                                        </p:tav>
                                        <p:tav tm="100000">
                                          <p:val>
                                            <p:fltVal val="1"/>
                                          </p:val>
                                        </p:tav>
                                      </p:tavLst>
                                    </p:anim>
                                    <p:anim calcmode="lin" valueType="num">
                                      <p:cBhvr>
                                        <p:cTn id="38" dur="5000" fill="hold"/>
                                        <p:tgtEl>
                                          <p:spTgt spid="3676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34" grpId="0" animBg="1"/>
      <p:bldP spid="367635" grpId="0" animBg="1"/>
      <p:bldP spid="367637" grpId="0" animBg="1"/>
      <p:bldP spid="367639" grpId="0" animBg="1"/>
      <p:bldP spid="367645" grpId="0" animBg="1"/>
      <p:bldP spid="367647" grpId="0" animBg="1"/>
      <p:bldP spid="36765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a:xfrm>
            <a:off x="0" y="357188"/>
            <a:ext cx="7793038" cy="895350"/>
          </a:xfrm>
          <a:noFill/>
        </p:spPr>
        <p:txBody>
          <a:bodyPr/>
          <a:lstStyle/>
          <a:p>
            <a:pPr algn="ctr" eaLnBrk="1" hangingPunct="1"/>
            <a:r>
              <a:rPr lang="en-US" altLang="zh-CN" sz="4000" b="1" smtClean="0">
                <a:solidFill>
                  <a:schemeClr val="bg2"/>
                </a:solidFill>
                <a:latin typeface="Times New Roman" pitchFamily="18" charset="0"/>
                <a:ea typeface="黑体" pitchFamily="49" charset="-122"/>
              </a:rPr>
              <a:t>5.3</a:t>
            </a:r>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二进制移相键控</a:t>
            </a:r>
          </a:p>
        </p:txBody>
      </p:sp>
      <p:sp>
        <p:nvSpPr>
          <p:cNvPr id="71682" name="灯片编号占位符 5"/>
          <p:cNvSpPr>
            <a:spLocks noGrp="1"/>
          </p:cNvSpPr>
          <p:nvPr>
            <p:ph type="sldNum" sz="quarter" idx="12"/>
          </p:nvPr>
        </p:nvSpPr>
        <p:spPr>
          <a:noFill/>
        </p:spPr>
        <p:txBody>
          <a:bodyPr/>
          <a:lstStyle/>
          <a:p>
            <a:fld id="{E20DBA78-97DD-4F90-ACFE-46829C1AF805}" type="slidenum">
              <a:rPr lang="en-US" altLang="zh-CN" smtClean="0"/>
              <a:pPr/>
              <a:t>50</a:t>
            </a:fld>
            <a:endParaRPr lang="en-US" altLang="zh-CN" smtClean="0"/>
          </a:p>
        </p:txBody>
      </p:sp>
      <p:sp>
        <p:nvSpPr>
          <p:cNvPr id="71684" name="Text Box 3"/>
          <p:cNvSpPr txBox="1">
            <a:spLocks noChangeArrowheads="1"/>
          </p:cNvSpPr>
          <p:nvPr/>
        </p:nvSpPr>
        <p:spPr bwMode="auto">
          <a:xfrm>
            <a:off x="571472" y="1571612"/>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71685" name="Text Box 4"/>
          <p:cNvSpPr txBox="1">
            <a:spLocks noChangeArrowheads="1"/>
          </p:cNvSpPr>
          <p:nvPr/>
        </p:nvSpPr>
        <p:spPr bwMode="auto">
          <a:xfrm>
            <a:off x="0" y="1341438"/>
            <a:ext cx="6553200" cy="749300"/>
          </a:xfrm>
          <a:prstGeom prst="rect">
            <a:avLst/>
          </a:prstGeom>
          <a:noFill/>
          <a:ln w="9525">
            <a:noFill/>
            <a:miter lim="800000"/>
            <a:headEnd/>
            <a:tailEnd/>
          </a:ln>
        </p:spPr>
        <p:txBody>
          <a:bodyPr anchor="b"/>
          <a:lstStyle/>
          <a:p>
            <a:pPr algn="l"/>
            <a:r>
              <a:rPr kumimoji="1" lang="en-US" altLang="zh-CN" sz="3200" b="1" dirty="0">
                <a:solidFill>
                  <a:srgbClr val="0033CC"/>
                </a:solidFill>
                <a:latin typeface="Times New Roman" pitchFamily="18" charset="0"/>
                <a:ea typeface="黑体" pitchFamily="49" charset="-122"/>
              </a:rPr>
              <a:t>   5.3.2  </a:t>
            </a:r>
            <a:r>
              <a:rPr kumimoji="1" lang="en-US" altLang="zh-CN" sz="3200" b="1" u="sng" dirty="0" smtClean="0">
                <a:solidFill>
                  <a:srgbClr val="0033CC"/>
                </a:solidFill>
                <a:latin typeface="Times New Roman" pitchFamily="18" charset="0"/>
                <a:ea typeface="黑体" pitchFamily="49" charset="-122"/>
              </a:rPr>
              <a:t>2PSK</a:t>
            </a:r>
            <a:r>
              <a:rPr kumimoji="1" lang="zh-CN" altLang="en-US" sz="3200" b="1" u="sng" dirty="0" smtClean="0">
                <a:solidFill>
                  <a:srgbClr val="0033CC"/>
                </a:solidFill>
                <a:latin typeface="Times New Roman" pitchFamily="18" charset="0"/>
                <a:ea typeface="黑体" pitchFamily="49" charset="-122"/>
              </a:rPr>
              <a:t>和</a:t>
            </a:r>
            <a:r>
              <a:rPr kumimoji="1" lang="en-US" altLang="zh-CN" sz="3200" b="1" u="sng" dirty="0" smtClean="0">
                <a:solidFill>
                  <a:srgbClr val="0033CC"/>
                </a:solidFill>
                <a:latin typeface="Times New Roman" pitchFamily="18" charset="0"/>
                <a:ea typeface="黑体" pitchFamily="49" charset="-122"/>
              </a:rPr>
              <a:t>2DPSK</a:t>
            </a:r>
            <a:r>
              <a:rPr kumimoji="1" lang="zh-CN" altLang="en-US" sz="3200" b="1" u="sng" dirty="0" smtClean="0">
                <a:solidFill>
                  <a:srgbClr val="0033CC"/>
                </a:solidFill>
                <a:latin typeface="Times New Roman" pitchFamily="18" charset="0"/>
                <a:ea typeface="黑体" pitchFamily="49" charset="-122"/>
              </a:rPr>
              <a:t>带宽</a:t>
            </a:r>
            <a:endParaRPr kumimoji="1" lang="zh-CN" altLang="en-US" sz="3200" b="1" u="sng" dirty="0">
              <a:solidFill>
                <a:srgbClr val="0033CC"/>
              </a:solidFill>
              <a:latin typeface="Times New Roman" pitchFamily="18" charset="0"/>
              <a:ea typeface="黑体" pitchFamily="49" charset="-122"/>
            </a:endParaRPr>
          </a:p>
        </p:txBody>
      </p:sp>
      <p:sp>
        <p:nvSpPr>
          <p:cNvPr id="71686" name="Rectangle 40"/>
          <p:cNvSpPr>
            <a:spLocks noChangeArrowheads="1"/>
          </p:cNvSpPr>
          <p:nvPr/>
        </p:nvSpPr>
        <p:spPr bwMode="auto">
          <a:xfrm>
            <a:off x="857224" y="4643446"/>
            <a:ext cx="7772400" cy="1066800"/>
          </a:xfrm>
          <a:prstGeom prst="rect">
            <a:avLst/>
          </a:prstGeom>
          <a:noFill/>
          <a:ln w="9525" algn="ctr">
            <a:noFill/>
            <a:miter lim="800000"/>
            <a:headEnd/>
            <a:tailEnd/>
          </a:ln>
        </p:spPr>
        <p:txBody>
          <a:bodyPr>
            <a:spAutoFit/>
          </a:bodyPr>
          <a:lstStyle/>
          <a:p>
            <a:pPr algn="l"/>
            <a:r>
              <a:rPr lang="en-US" altLang="zh-CN" sz="3200" dirty="0">
                <a:solidFill>
                  <a:schemeClr val="hlink"/>
                </a:solidFill>
                <a:latin typeface="Times New Roman" pitchFamily="18" charset="0"/>
              </a:rPr>
              <a:t>      </a:t>
            </a:r>
            <a:r>
              <a:rPr lang="en-US" altLang="zh-CN" sz="3200" b="1" dirty="0">
                <a:solidFill>
                  <a:schemeClr val="hlink"/>
                </a:solidFill>
                <a:latin typeface="Times New Roman" pitchFamily="18" charset="0"/>
              </a:rPr>
              <a:t>2DPSK</a:t>
            </a:r>
            <a:r>
              <a:rPr lang="zh-CN" altLang="en-US" sz="3200" b="1" dirty="0">
                <a:solidFill>
                  <a:schemeClr val="hlink"/>
                </a:solidFill>
                <a:latin typeface="Times New Roman" pitchFamily="18" charset="0"/>
              </a:rPr>
              <a:t>信号的功率谱密度和</a:t>
            </a:r>
            <a:r>
              <a:rPr lang="en-US" altLang="zh-CN" sz="3200" b="1" dirty="0">
                <a:solidFill>
                  <a:schemeClr val="hlink"/>
                </a:solidFill>
                <a:latin typeface="Times New Roman" pitchFamily="18" charset="0"/>
              </a:rPr>
              <a:t>2PSK</a:t>
            </a:r>
            <a:r>
              <a:rPr lang="zh-CN" altLang="en-US" sz="3200" b="1" dirty="0">
                <a:solidFill>
                  <a:schemeClr val="hlink"/>
                </a:solidFill>
                <a:latin typeface="Times New Roman" pitchFamily="18" charset="0"/>
              </a:rPr>
              <a:t>信号的功率谱密度完全一样。</a:t>
            </a:r>
          </a:p>
        </p:txBody>
      </p:sp>
      <p:pic>
        <p:nvPicPr>
          <p:cNvPr id="71687" name="Picture 41"/>
          <p:cNvPicPr>
            <a:picLocks noChangeAspect="1" noChangeArrowheads="1"/>
          </p:cNvPicPr>
          <p:nvPr/>
        </p:nvPicPr>
        <p:blipFill>
          <a:blip r:embed="rId3"/>
          <a:srcRect t="-2113" r="404"/>
          <a:stretch>
            <a:fillRect/>
          </a:stretch>
        </p:blipFill>
        <p:spPr bwMode="auto">
          <a:xfrm>
            <a:off x="928662" y="2357430"/>
            <a:ext cx="7235649" cy="2143140"/>
          </a:xfrm>
          <a:prstGeom prst="rect">
            <a:avLst/>
          </a:prstGeom>
          <a:noFill/>
          <a:ln w="9525">
            <a:noFill/>
            <a:miter lim="800000"/>
            <a:headEnd/>
            <a:tailEnd/>
          </a:ln>
        </p:spPr>
      </p:pic>
      <p:cxnSp>
        <p:nvCxnSpPr>
          <p:cNvPr id="10" name="直接连接符 9"/>
          <p:cNvCxnSpPr/>
          <p:nvPr/>
        </p:nvCxnSpPr>
        <p:spPr bwMode="auto">
          <a:xfrm>
            <a:off x="3286116" y="6427808"/>
            <a:ext cx="2214578" cy="1588"/>
          </a:xfrm>
          <a:prstGeom prst="line">
            <a:avLst/>
          </a:prstGeom>
          <a:solidFill>
            <a:schemeClr val="accent1"/>
          </a:solidFill>
          <a:ln w="66675" cap="flat" cmpd="tri" algn="ctr">
            <a:solidFill>
              <a:srgbClr val="FF0000"/>
            </a:solidFill>
            <a:prstDash val="solid"/>
            <a:round/>
            <a:headEnd type="none" w="med" len="med"/>
            <a:tailEnd type="none" w="med" len="med"/>
          </a:ln>
          <a:effectLst/>
        </p:spPr>
      </p:cxnSp>
      <p:sp>
        <p:nvSpPr>
          <p:cNvPr id="13" name="内容占位符 2"/>
          <p:cNvSpPr txBox="1">
            <a:spLocks/>
          </p:cNvSpPr>
          <p:nvPr/>
        </p:nvSpPr>
        <p:spPr bwMode="auto">
          <a:xfrm>
            <a:off x="3357554" y="5610252"/>
            <a:ext cx="2214578" cy="124777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1" indent="-342900" algn="l" defTabSz="914400" rtl="0" eaLnBrk="1" fontAlgn="base" latinLnBrk="0" hangingPunct="1">
              <a:lnSpc>
                <a:spcPct val="100000"/>
              </a:lnSpc>
              <a:spcBef>
                <a:spcPct val="20000"/>
              </a:spcBef>
              <a:spcAft>
                <a:spcPct val="0"/>
              </a:spcAft>
              <a:buClr>
                <a:schemeClr val="folHlink"/>
              </a:buClr>
              <a:buSzTx/>
              <a:buFontTx/>
              <a:buNone/>
              <a:tabLst/>
              <a:defRPr/>
            </a:pPr>
            <a:r>
              <a:rPr kumimoji="0" lang="en-US" altLang="zh-CN" sz="5400" b="0" i="1" u="none" strike="noStrike" kern="0" cap="none" spc="0" normalizeH="0" baseline="0" noProof="0" smtClean="0">
                <a:ln>
                  <a:noFill/>
                </a:ln>
                <a:solidFill>
                  <a:schemeClr val="hlink"/>
                </a:solidFill>
                <a:effectLst/>
                <a:uLnTx/>
                <a:uFillTx/>
                <a:latin typeface="Times New Roman" pitchFamily="18" charset="0"/>
                <a:ea typeface="隶书" pitchFamily="49" charset="-122"/>
              </a:rPr>
              <a:t>B</a:t>
            </a:r>
            <a:r>
              <a:rPr kumimoji="0" lang="en-US" altLang="zh-CN" sz="1800" b="0" i="1" u="none" strike="noStrike" kern="0" cap="none" spc="0" normalizeH="0" baseline="0" noProof="0" smtClean="0">
                <a:ln>
                  <a:noFill/>
                </a:ln>
                <a:solidFill>
                  <a:schemeClr val="hlink"/>
                </a:solidFill>
                <a:effectLst/>
                <a:uLnTx/>
                <a:uFillTx/>
                <a:latin typeface="Times New Roman" pitchFamily="18" charset="0"/>
                <a:ea typeface="隶书" pitchFamily="49" charset="-122"/>
              </a:rPr>
              <a:t>2PSK</a:t>
            </a:r>
            <a:r>
              <a:rPr kumimoji="0" lang="en-US" altLang="zh-CN" sz="4000" b="0" i="1" u="none" strike="noStrike" kern="0" cap="none" spc="0" normalizeH="0" baseline="0" noProof="0" smtClean="0">
                <a:ln>
                  <a:noFill/>
                </a:ln>
                <a:solidFill>
                  <a:schemeClr val="hlink"/>
                </a:solidFill>
                <a:effectLst/>
                <a:uLnTx/>
                <a:uFillTx/>
                <a:latin typeface="Times New Roman" pitchFamily="18" charset="0"/>
                <a:ea typeface="隶书" pitchFamily="49" charset="-122"/>
              </a:rPr>
              <a:t>=2f</a:t>
            </a:r>
            <a:r>
              <a:rPr kumimoji="0" lang="en-US" altLang="zh-CN" sz="2000" b="0" i="1" u="none" strike="noStrike" kern="0" cap="none" spc="0" normalizeH="0" baseline="0" noProof="0" smtClean="0">
                <a:ln>
                  <a:noFill/>
                </a:ln>
                <a:solidFill>
                  <a:schemeClr val="hlink"/>
                </a:solidFill>
                <a:effectLst/>
                <a:uLnTx/>
                <a:uFillTx/>
                <a:latin typeface="Times New Roman" pitchFamily="18" charset="0"/>
                <a:ea typeface="隶书" pitchFamily="49" charset="-122"/>
              </a:rPr>
              <a:t>s</a:t>
            </a:r>
            <a:endParaRPr kumimoji="0" lang="en-US" altLang="zh-CN" sz="2000" b="0" i="0" u="none" strike="noStrike" kern="0" cap="none" spc="0" normalizeH="0" baseline="0" noProof="0" dirty="0" smtClean="0">
              <a:ln>
                <a:noFill/>
              </a:ln>
              <a:solidFill>
                <a:schemeClr val="hlink"/>
              </a:solidFill>
              <a:effectLst/>
              <a:uLnTx/>
              <a:uFillTx/>
              <a:latin typeface="Times New Roman" pitchFamily="18" charset="0"/>
              <a:ea typeface="隶书"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down)">
                                      <p:cBhvr>
                                        <p:cTn id="7" dur="580">
                                          <p:stCondLst>
                                            <p:cond delay="0"/>
                                          </p:stCondLst>
                                        </p:cTn>
                                        <p:tgtEl>
                                          <p:spTgt spid="13">
                                            <p:txEl>
                                              <p:pRg st="0" end="0"/>
                                            </p:txEl>
                                          </p:spTgt>
                                        </p:tgtEl>
                                      </p:cBhvr>
                                    </p:animEffect>
                                    <p:anim calcmode="lin" valueType="num">
                                      <p:cBhvr>
                                        <p:cTn id="8" dur="1822" tmFilter="0,0; 0.14,0.36; 0.43,0.73; 0.71,0.91; 1.0,1.0">
                                          <p:stCondLst>
                                            <p:cond delay="0"/>
                                          </p:stCondLst>
                                        </p:cTn>
                                        <p:tgtEl>
                                          <p:spTgt spid="1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xEl>
                                              <p:pRg st="0" end="0"/>
                                            </p:txEl>
                                          </p:spTgt>
                                        </p:tgtEl>
                                      </p:cBhvr>
                                      <p:to x="100000" y="60000"/>
                                    </p:animScale>
                                    <p:animScale>
                                      <p:cBhvr>
                                        <p:cTn id="14" dur="166" decel="50000">
                                          <p:stCondLst>
                                            <p:cond delay="676"/>
                                          </p:stCondLst>
                                        </p:cTn>
                                        <p:tgtEl>
                                          <p:spTgt spid="13">
                                            <p:txEl>
                                              <p:pRg st="0" end="0"/>
                                            </p:txEl>
                                          </p:spTgt>
                                        </p:tgtEl>
                                      </p:cBhvr>
                                      <p:to x="100000" y="100000"/>
                                    </p:animScale>
                                    <p:animScale>
                                      <p:cBhvr>
                                        <p:cTn id="15" dur="26">
                                          <p:stCondLst>
                                            <p:cond delay="1312"/>
                                          </p:stCondLst>
                                        </p:cTn>
                                        <p:tgtEl>
                                          <p:spTgt spid="13">
                                            <p:txEl>
                                              <p:pRg st="0" end="0"/>
                                            </p:txEl>
                                          </p:spTgt>
                                        </p:tgtEl>
                                      </p:cBhvr>
                                      <p:to x="100000" y="80000"/>
                                    </p:animScale>
                                    <p:animScale>
                                      <p:cBhvr>
                                        <p:cTn id="16" dur="166" decel="50000">
                                          <p:stCondLst>
                                            <p:cond delay="1338"/>
                                          </p:stCondLst>
                                        </p:cTn>
                                        <p:tgtEl>
                                          <p:spTgt spid="13">
                                            <p:txEl>
                                              <p:pRg st="0" end="0"/>
                                            </p:txEl>
                                          </p:spTgt>
                                        </p:tgtEl>
                                      </p:cBhvr>
                                      <p:to x="100000" y="100000"/>
                                    </p:animScale>
                                    <p:animScale>
                                      <p:cBhvr>
                                        <p:cTn id="17" dur="26">
                                          <p:stCondLst>
                                            <p:cond delay="1642"/>
                                          </p:stCondLst>
                                        </p:cTn>
                                        <p:tgtEl>
                                          <p:spTgt spid="13">
                                            <p:txEl>
                                              <p:pRg st="0" end="0"/>
                                            </p:txEl>
                                          </p:spTgt>
                                        </p:tgtEl>
                                      </p:cBhvr>
                                      <p:to x="100000" y="90000"/>
                                    </p:animScale>
                                    <p:animScale>
                                      <p:cBhvr>
                                        <p:cTn id="18" dur="166" decel="50000">
                                          <p:stCondLst>
                                            <p:cond delay="1668"/>
                                          </p:stCondLst>
                                        </p:cTn>
                                        <p:tgtEl>
                                          <p:spTgt spid="13">
                                            <p:txEl>
                                              <p:pRg st="0" end="0"/>
                                            </p:txEl>
                                          </p:spTgt>
                                        </p:tgtEl>
                                      </p:cBhvr>
                                      <p:to x="100000" y="100000"/>
                                    </p:animScale>
                                    <p:animScale>
                                      <p:cBhvr>
                                        <p:cTn id="19" dur="26">
                                          <p:stCondLst>
                                            <p:cond delay="1808"/>
                                          </p:stCondLst>
                                        </p:cTn>
                                        <p:tgtEl>
                                          <p:spTgt spid="13">
                                            <p:txEl>
                                              <p:pRg st="0" end="0"/>
                                            </p:txEl>
                                          </p:spTgt>
                                        </p:tgtEl>
                                      </p:cBhvr>
                                      <p:to x="100000" y="95000"/>
                                    </p:animScale>
                                    <p:animScale>
                                      <p:cBhvr>
                                        <p:cTn id="20" dur="166" decel="50000">
                                          <p:stCondLst>
                                            <p:cond delay="1834"/>
                                          </p:stCondLst>
                                        </p:cTn>
                                        <p:tgtEl>
                                          <p:spTgt spid="13">
                                            <p:txEl>
                                              <p:pRg st="0" end="0"/>
                                            </p:txEl>
                                          </p:spTgt>
                                        </p:tgtEl>
                                      </p:cBhvr>
                                      <p:to x="100000" y="100000"/>
                                    </p:animScale>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ChangeArrowheads="1"/>
          </p:cNvSpPr>
          <p:nvPr>
            <p:ph type="title"/>
          </p:nvPr>
        </p:nvSpPr>
        <p:spPr>
          <a:xfrm>
            <a:off x="428625" y="642938"/>
            <a:ext cx="7772400" cy="654050"/>
          </a:xfrm>
          <a:noFill/>
        </p:spPr>
        <p:txBody>
          <a:bodyPr/>
          <a:lstStyle/>
          <a:p>
            <a:pPr eaLnBrk="1" hangingPunct="1"/>
            <a:r>
              <a:rPr lang="en-US" altLang="zh-CN" sz="3600" b="1" smtClean="0">
                <a:solidFill>
                  <a:schemeClr val="bg2"/>
                </a:solidFill>
                <a:latin typeface="Times New Roman" pitchFamily="18" charset="0"/>
                <a:ea typeface="黑体" pitchFamily="49" charset="-122"/>
                <a:cs typeface="Times New Roman" pitchFamily="18" charset="0"/>
              </a:rPr>
              <a:t>5.5</a:t>
            </a:r>
            <a:r>
              <a:rPr lang="en-US" altLang="zh-CN" sz="3600" b="1" smtClean="0">
                <a:solidFill>
                  <a:schemeClr val="bg2"/>
                </a:solidFill>
                <a:latin typeface="黑体" pitchFamily="49" charset="-122"/>
                <a:ea typeface="黑体" pitchFamily="49" charset="-122"/>
                <a:cs typeface="Times New Roman" pitchFamily="18" charset="0"/>
              </a:rPr>
              <a:t>  </a:t>
            </a:r>
            <a:r>
              <a:rPr lang="zh-CN" altLang="en-US" sz="3600" b="1" smtClean="0">
                <a:solidFill>
                  <a:schemeClr val="bg2"/>
                </a:solidFill>
                <a:latin typeface="黑体" pitchFamily="49" charset="-122"/>
                <a:ea typeface="黑体" pitchFamily="49" charset="-122"/>
                <a:cs typeface="Times New Roman" pitchFamily="18" charset="0"/>
              </a:rPr>
              <a:t>多进制数字调制系统</a:t>
            </a:r>
          </a:p>
        </p:txBody>
      </p:sp>
      <p:sp>
        <p:nvSpPr>
          <p:cNvPr id="73730" name="灯片编号占位符 5"/>
          <p:cNvSpPr>
            <a:spLocks noGrp="1"/>
          </p:cNvSpPr>
          <p:nvPr>
            <p:ph type="sldNum" sz="quarter" idx="12"/>
          </p:nvPr>
        </p:nvSpPr>
        <p:spPr>
          <a:noFill/>
        </p:spPr>
        <p:txBody>
          <a:bodyPr/>
          <a:lstStyle/>
          <a:p>
            <a:fld id="{91734DE4-4860-475E-A824-86705AE5B379}" type="slidenum">
              <a:rPr lang="en-US" altLang="zh-CN" smtClean="0"/>
              <a:pPr/>
              <a:t>51</a:t>
            </a:fld>
            <a:endParaRPr lang="en-US" altLang="zh-CN" smtClean="0"/>
          </a:p>
        </p:txBody>
      </p:sp>
      <p:sp>
        <p:nvSpPr>
          <p:cNvPr id="73732" name="Text Box 5"/>
          <p:cNvSpPr txBox="1">
            <a:spLocks noChangeArrowheads="1"/>
          </p:cNvSpPr>
          <p:nvPr/>
        </p:nvSpPr>
        <p:spPr bwMode="auto">
          <a:xfrm>
            <a:off x="685800" y="1779588"/>
            <a:ext cx="7743852" cy="4301562"/>
          </a:xfrm>
          <a:prstGeom prst="rect">
            <a:avLst/>
          </a:prstGeom>
          <a:noFill/>
          <a:ln w="9525">
            <a:noFill/>
            <a:miter lim="800000"/>
            <a:headEnd/>
            <a:tailEnd/>
          </a:ln>
        </p:spPr>
        <p:txBody>
          <a:bodyPr wrap="square">
            <a:spAutoFit/>
          </a:bodyPr>
          <a:lstStyle/>
          <a:p>
            <a:pPr algn="just">
              <a:lnSpc>
                <a:spcPct val="115000"/>
              </a:lnSpc>
              <a:spcBef>
                <a:spcPct val="30000"/>
              </a:spcBef>
            </a:pPr>
            <a:r>
              <a:rPr lang="zh-CN" altLang="en-US" sz="3200" dirty="0" smtClean="0">
                <a:latin typeface="Times New Roman" pitchFamily="18" charset="0"/>
                <a:ea typeface="黑体" pitchFamily="49" charset="-122"/>
              </a:rPr>
              <a:t>        </a:t>
            </a:r>
            <a:r>
              <a:rPr lang="zh-CN" altLang="en-US" sz="3200" dirty="0" smtClean="0">
                <a:solidFill>
                  <a:schemeClr val="tx1"/>
                </a:solidFill>
                <a:latin typeface="Times New Roman" pitchFamily="18" charset="0"/>
                <a:ea typeface="黑体" pitchFamily="49" charset="-122"/>
              </a:rPr>
              <a:t>二进制数</a:t>
            </a:r>
            <a:r>
              <a:rPr lang="zh-CN" altLang="en-US" sz="3200" dirty="0">
                <a:solidFill>
                  <a:schemeClr val="tx1"/>
                </a:solidFill>
                <a:latin typeface="Times New Roman" pitchFamily="18" charset="0"/>
                <a:ea typeface="黑体" pitchFamily="49" charset="-122"/>
              </a:rPr>
              <a:t>字调制系统是数字通信系统最基本的方式，具有较好的抗干扰能力。</a:t>
            </a:r>
          </a:p>
          <a:p>
            <a:pPr algn="just">
              <a:lnSpc>
                <a:spcPct val="115000"/>
              </a:lnSpc>
              <a:spcBef>
                <a:spcPct val="30000"/>
              </a:spcBef>
            </a:pPr>
            <a:r>
              <a:rPr lang="zh-CN" altLang="en-US" sz="3200" dirty="0" smtClean="0">
                <a:solidFill>
                  <a:schemeClr val="tx1"/>
                </a:solidFill>
                <a:latin typeface="Times New Roman" pitchFamily="18" charset="0"/>
                <a:ea typeface="黑体" pitchFamily="49" charset="-122"/>
              </a:rPr>
              <a:t>        由于</a:t>
            </a:r>
            <a:r>
              <a:rPr lang="zh-CN" altLang="en-US" sz="3200" dirty="0">
                <a:solidFill>
                  <a:schemeClr val="tx1"/>
                </a:solidFill>
                <a:latin typeface="Times New Roman" pitchFamily="18" charset="0"/>
                <a:ea typeface="黑体" pitchFamily="49" charset="-122"/>
              </a:rPr>
              <a:t>二进制数字调制系统频带利用率较低，使其在实际应用中受到一些限制。</a:t>
            </a:r>
          </a:p>
          <a:p>
            <a:pPr algn="just">
              <a:lnSpc>
                <a:spcPct val="115000"/>
              </a:lnSpc>
              <a:spcBef>
                <a:spcPct val="30000"/>
              </a:spcBef>
            </a:pPr>
            <a:r>
              <a:rPr lang="zh-CN" altLang="en-US" sz="3200" dirty="0" smtClean="0">
                <a:solidFill>
                  <a:schemeClr val="tx1"/>
                </a:solidFill>
                <a:latin typeface="Times New Roman" pitchFamily="18" charset="0"/>
                <a:ea typeface="黑体" pitchFamily="49" charset="-122"/>
              </a:rPr>
              <a:t>        在</a:t>
            </a:r>
            <a:r>
              <a:rPr lang="zh-CN" altLang="en-US" sz="3200" dirty="0">
                <a:solidFill>
                  <a:schemeClr val="tx1"/>
                </a:solidFill>
                <a:latin typeface="Times New Roman" pitchFamily="18" charset="0"/>
                <a:ea typeface="黑体" pitchFamily="49" charset="-122"/>
              </a:rPr>
              <a:t>信道频带受限时 为了提高频带利用率，通常采用</a:t>
            </a:r>
            <a:r>
              <a:rPr lang="zh-CN" altLang="en-US" sz="3200" dirty="0">
                <a:solidFill>
                  <a:srgbClr val="FF0000"/>
                </a:solidFill>
                <a:latin typeface="Times New Roman" pitchFamily="18" charset="0"/>
                <a:ea typeface="黑体" pitchFamily="49" charset="-122"/>
              </a:rPr>
              <a:t>多进制数字调制系统</a:t>
            </a:r>
            <a:r>
              <a:rPr lang="zh-CN" altLang="en-US" sz="3200" dirty="0">
                <a:solidFill>
                  <a:schemeClr val="tx1"/>
                </a:solidFill>
                <a:latin typeface="Times New Roman" pitchFamily="18" charset="0"/>
                <a:ea typeface="黑体" pitchFamily="49" charset="-122"/>
              </a:rPr>
              <a:t>。其代价是增加信号功率和实现上的复杂性。 </a:t>
            </a:r>
            <a:r>
              <a:rPr lang="zh-CN" altLang="en-US" sz="3200" dirty="0" smtClean="0">
                <a:solidFill>
                  <a:schemeClr val="tx1"/>
                </a:solidFill>
                <a:latin typeface="Times New Roman" pitchFamily="18" charset="0"/>
                <a:ea typeface="黑体" pitchFamily="49" charset="-122"/>
              </a:rPr>
              <a:t> </a:t>
            </a:r>
            <a:endParaRPr lang="zh-CN" altLang="en-US" sz="3200" dirty="0">
              <a:solidFill>
                <a:schemeClr val="tx1"/>
              </a:solidFill>
              <a:latin typeface="Times New Roman" pitchFamily="18" charset="0"/>
              <a:ea typeface="黑体" pitchFamily="49" charset="-122"/>
            </a:endParaRPr>
          </a:p>
        </p:txBody>
      </p:sp>
    </p:spTree>
  </p:cSld>
  <p:clrMapOvr>
    <a:masterClrMapping/>
  </p:clrMapOvr>
  <p:transition spd="med">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8"/>
          <p:cNvSpPr>
            <a:spLocks noGrp="1" noChangeArrowheads="1"/>
          </p:cNvSpPr>
          <p:nvPr>
            <p:ph type="title"/>
          </p:nvPr>
        </p:nvSpPr>
        <p:spPr>
          <a:xfrm>
            <a:off x="457200" y="488950"/>
            <a:ext cx="7772400" cy="654050"/>
          </a:xfrm>
          <a:noFill/>
        </p:spPr>
        <p:txBody>
          <a:bodyPr/>
          <a:lstStyle/>
          <a:p>
            <a:pPr eaLnBrk="1" hangingPunct="1"/>
            <a:r>
              <a:rPr lang="en-US" altLang="zh-CN" sz="3600" b="1" smtClean="0">
                <a:solidFill>
                  <a:schemeClr val="bg2"/>
                </a:solidFill>
                <a:latin typeface="Times New Roman" pitchFamily="18" charset="0"/>
                <a:ea typeface="黑体" pitchFamily="49" charset="-122"/>
                <a:cs typeface="Times New Roman" pitchFamily="18" charset="0"/>
              </a:rPr>
              <a:t>5.5  </a:t>
            </a:r>
            <a:r>
              <a:rPr lang="zh-CN" altLang="en-US" sz="3600" b="1" smtClean="0">
                <a:solidFill>
                  <a:schemeClr val="bg2"/>
                </a:solidFill>
                <a:latin typeface="黑体" pitchFamily="49" charset="-122"/>
                <a:ea typeface="黑体" pitchFamily="49" charset="-122"/>
                <a:cs typeface="Times New Roman" pitchFamily="18" charset="0"/>
              </a:rPr>
              <a:t>多进制数字调制系统</a:t>
            </a:r>
          </a:p>
        </p:txBody>
      </p:sp>
      <p:sp>
        <p:nvSpPr>
          <p:cNvPr id="31747" name="灯片编号占位符 5"/>
          <p:cNvSpPr>
            <a:spLocks noGrp="1"/>
          </p:cNvSpPr>
          <p:nvPr>
            <p:ph type="sldNum" sz="quarter" idx="12"/>
          </p:nvPr>
        </p:nvSpPr>
        <p:spPr>
          <a:noFill/>
        </p:spPr>
        <p:txBody>
          <a:bodyPr/>
          <a:lstStyle/>
          <a:p>
            <a:fld id="{3A4086B3-00D5-4A63-B357-6A9EE5270E3D}" type="slidenum">
              <a:rPr lang="en-US" altLang="zh-CN" smtClean="0"/>
              <a:pPr/>
              <a:t>52</a:t>
            </a:fld>
            <a:endParaRPr lang="en-US" altLang="zh-CN" smtClean="0"/>
          </a:p>
        </p:txBody>
      </p:sp>
      <p:graphicFrame>
        <p:nvGraphicFramePr>
          <p:cNvPr id="31746" name="Object 2"/>
          <p:cNvGraphicFramePr>
            <a:graphicFrameLocks noChangeAspect="1"/>
          </p:cNvGraphicFramePr>
          <p:nvPr/>
        </p:nvGraphicFramePr>
        <p:xfrm>
          <a:off x="2500298" y="1643050"/>
          <a:ext cx="3276600" cy="1340210"/>
        </p:xfrm>
        <a:graphic>
          <a:graphicData uri="http://schemas.openxmlformats.org/presentationml/2006/ole">
            <p:oleObj spid="_x0000_s31746" name="Equation" r:id="rId3" imgW="1054080" imgH="431640" progId="Equation.3">
              <p:embed/>
            </p:oleObj>
          </a:graphicData>
        </a:graphic>
      </p:graphicFrame>
      <p:sp>
        <p:nvSpPr>
          <p:cNvPr id="31748" name="Text Box 5"/>
          <p:cNvSpPr txBox="1">
            <a:spLocks noChangeArrowheads="1"/>
          </p:cNvSpPr>
          <p:nvPr/>
        </p:nvSpPr>
        <p:spPr bwMode="auto">
          <a:xfrm>
            <a:off x="457200" y="3505200"/>
            <a:ext cx="8229600" cy="2584041"/>
          </a:xfrm>
          <a:prstGeom prst="rect">
            <a:avLst/>
          </a:prstGeom>
          <a:noFill/>
          <a:ln w="9525">
            <a:noFill/>
            <a:miter lim="800000"/>
            <a:headEnd/>
            <a:tailEnd/>
          </a:ln>
        </p:spPr>
        <p:txBody>
          <a:bodyPr>
            <a:spAutoFit/>
          </a:bodyPr>
          <a:lstStyle/>
          <a:p>
            <a:pPr algn="just">
              <a:lnSpc>
                <a:spcPct val="115000"/>
              </a:lnSpc>
              <a:spcBef>
                <a:spcPct val="30000"/>
              </a:spcBef>
            </a:pPr>
            <a:r>
              <a:rPr lang="zh-CN" altLang="en-US" sz="3600" dirty="0">
                <a:solidFill>
                  <a:schemeClr val="tx1"/>
                </a:solidFill>
                <a:latin typeface="Times New Roman" pitchFamily="18" charset="0"/>
                <a:ea typeface="黑体" pitchFamily="49" charset="-122"/>
              </a:rPr>
              <a:t>在信息传输速率不变的情况下，通过增加进制数</a:t>
            </a:r>
            <a:r>
              <a:rPr lang="en-US" altLang="zh-CN" sz="3600" dirty="0">
                <a:solidFill>
                  <a:schemeClr val="tx1"/>
                </a:solidFill>
                <a:latin typeface="Times New Roman" pitchFamily="18" charset="0"/>
                <a:ea typeface="黑体" pitchFamily="49" charset="-122"/>
              </a:rPr>
              <a:t>M</a:t>
            </a:r>
            <a:r>
              <a:rPr lang="zh-CN" altLang="en-US" sz="3600" dirty="0">
                <a:solidFill>
                  <a:schemeClr val="tx1"/>
                </a:solidFill>
                <a:latin typeface="Times New Roman" pitchFamily="18" charset="0"/>
                <a:ea typeface="黑体" pitchFamily="49" charset="-122"/>
              </a:rPr>
              <a:t>，可以降低码元传输速率，从而减小信号带宽，节约频带资源，提高系统频带利用率。</a:t>
            </a:r>
          </a:p>
        </p:txBody>
      </p:sp>
    </p:spTree>
  </p:cSld>
  <p:clrMapOvr>
    <a:masterClrMapping/>
  </p:clrMapOvr>
  <p:transition spd="med">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3"/>
          <p:cNvSpPr>
            <a:spLocks noGrp="1"/>
          </p:cNvSpPr>
          <p:nvPr>
            <p:ph type="sldNum" sz="quarter" idx="12"/>
          </p:nvPr>
        </p:nvSpPr>
        <p:spPr>
          <a:noFill/>
        </p:spPr>
        <p:txBody>
          <a:bodyPr/>
          <a:lstStyle/>
          <a:p>
            <a:fld id="{663C91D5-D84C-4ED5-8F36-D9D9F3D7A73D}" type="slidenum">
              <a:rPr lang="en-US" altLang="zh-CN" smtClean="0"/>
              <a:pPr/>
              <a:t>53</a:t>
            </a:fld>
            <a:endParaRPr lang="en-US" altLang="zh-CN" smtClean="0"/>
          </a:p>
        </p:txBody>
      </p:sp>
      <p:sp>
        <p:nvSpPr>
          <p:cNvPr id="74755" name="Text Box 3"/>
          <p:cNvSpPr txBox="1">
            <a:spLocks noChangeArrowheads="1"/>
          </p:cNvSpPr>
          <p:nvPr/>
        </p:nvSpPr>
        <p:spPr bwMode="auto">
          <a:xfrm>
            <a:off x="609600" y="1828800"/>
            <a:ext cx="7696200" cy="4040188"/>
          </a:xfrm>
          <a:prstGeom prst="rect">
            <a:avLst/>
          </a:prstGeom>
          <a:noFill/>
          <a:ln w="9525">
            <a:noFill/>
            <a:miter lim="800000"/>
            <a:headEnd/>
            <a:tailEnd/>
          </a:ln>
        </p:spPr>
        <p:txBody>
          <a:bodyPr>
            <a:spAutoFit/>
          </a:bodyPr>
          <a:lstStyle/>
          <a:p>
            <a:pPr algn="l">
              <a:lnSpc>
                <a:spcPct val="115000"/>
              </a:lnSpc>
              <a:spcBef>
                <a:spcPct val="30000"/>
              </a:spcBef>
            </a:pPr>
            <a:r>
              <a:rPr lang="zh-CN" altLang="en-US" sz="2800" dirty="0">
                <a:solidFill>
                  <a:srgbClr val="FF3300"/>
                </a:solidFill>
                <a:latin typeface="Times New Roman" pitchFamily="18" charset="0"/>
                <a:ea typeface="黑体" pitchFamily="49" charset="-122"/>
              </a:rPr>
              <a:t>多进制数字调制</a:t>
            </a:r>
            <a:r>
              <a:rPr lang="zh-CN" altLang="en-US" sz="2800" dirty="0">
                <a:latin typeface="Times New Roman" pitchFamily="18" charset="0"/>
                <a:ea typeface="黑体" pitchFamily="49" charset="-122"/>
              </a:rPr>
              <a:t>，</a:t>
            </a:r>
            <a:r>
              <a:rPr lang="zh-CN" altLang="en-US" sz="2800" u="sng" dirty="0">
                <a:solidFill>
                  <a:schemeClr val="tx1"/>
                </a:solidFill>
                <a:latin typeface="Times New Roman" pitchFamily="18" charset="0"/>
                <a:ea typeface="黑体" pitchFamily="49" charset="-122"/>
              </a:rPr>
              <a:t>就是利用多进制数字基带信号去调制高频载波的某个参量，如幅度、频率或相位的过程。</a:t>
            </a:r>
          </a:p>
          <a:p>
            <a:pPr>
              <a:lnSpc>
                <a:spcPct val="115000"/>
              </a:lnSpc>
              <a:spcBef>
                <a:spcPct val="30000"/>
              </a:spcBef>
            </a:pPr>
            <a:r>
              <a:rPr lang="zh-CN" altLang="en-US" sz="2800" dirty="0">
                <a:solidFill>
                  <a:schemeClr val="tx1"/>
                </a:solidFill>
                <a:latin typeface="Times New Roman" pitchFamily="18" charset="0"/>
                <a:ea typeface="黑体" pitchFamily="49" charset="-122"/>
              </a:rPr>
              <a:t>根据</a:t>
            </a:r>
            <a:r>
              <a:rPr lang="zh-CN" altLang="en-US" sz="2800" dirty="0">
                <a:solidFill>
                  <a:srgbClr val="FF0000"/>
                </a:solidFill>
                <a:latin typeface="Times New Roman" pitchFamily="18" charset="0"/>
                <a:ea typeface="黑体" pitchFamily="49" charset="-122"/>
              </a:rPr>
              <a:t>被调参量</a:t>
            </a:r>
            <a:r>
              <a:rPr lang="zh-CN" altLang="en-US" sz="2800" dirty="0">
                <a:solidFill>
                  <a:schemeClr val="tx1"/>
                </a:solidFill>
                <a:latin typeface="Times New Roman" pitchFamily="18" charset="0"/>
                <a:ea typeface="黑体" pitchFamily="49" charset="-122"/>
              </a:rPr>
              <a:t>的不同，多进制数字调制可分为</a:t>
            </a:r>
            <a:r>
              <a:rPr lang="en-US" altLang="zh-CN" sz="2800" dirty="0">
                <a:solidFill>
                  <a:schemeClr val="tx1"/>
                </a:solidFill>
                <a:latin typeface="Times New Roman" pitchFamily="18" charset="0"/>
                <a:ea typeface="黑体" pitchFamily="49" charset="-122"/>
              </a:rPr>
              <a:t>:</a:t>
            </a:r>
          </a:p>
          <a:p>
            <a:pPr lvl="1" algn="l">
              <a:lnSpc>
                <a:spcPct val="115000"/>
              </a:lnSpc>
              <a:spcBef>
                <a:spcPct val="30000"/>
              </a:spcBef>
              <a:buClr>
                <a:schemeClr val="tx2"/>
              </a:buClr>
              <a:buFont typeface="Wingdings" pitchFamily="2" charset="2"/>
              <a:buChar char="v"/>
            </a:pPr>
            <a:r>
              <a:rPr lang="en-US" altLang="zh-CN" sz="2800" dirty="0">
                <a:solidFill>
                  <a:schemeClr val="tx1"/>
                </a:solidFill>
                <a:latin typeface="Times New Roman" pitchFamily="18" charset="0"/>
                <a:ea typeface="黑体" pitchFamily="49" charset="-122"/>
              </a:rPr>
              <a:t>  </a:t>
            </a:r>
            <a:r>
              <a:rPr lang="zh-CN" altLang="en-US" sz="2800" dirty="0">
                <a:solidFill>
                  <a:schemeClr val="tx1"/>
                </a:solidFill>
                <a:latin typeface="Times New Roman" pitchFamily="18" charset="0"/>
                <a:ea typeface="黑体" pitchFamily="49" charset="-122"/>
              </a:rPr>
              <a:t>多进制幅度键控（</a:t>
            </a:r>
            <a:r>
              <a:rPr lang="en-US" altLang="zh-CN" sz="2800" dirty="0">
                <a:solidFill>
                  <a:schemeClr val="tx1"/>
                </a:solidFill>
                <a:latin typeface="Times New Roman" pitchFamily="18" charset="0"/>
                <a:ea typeface="黑体" pitchFamily="49" charset="-122"/>
              </a:rPr>
              <a:t>MASK</a:t>
            </a:r>
            <a:r>
              <a:rPr lang="zh-CN" altLang="en-US" sz="2800" dirty="0">
                <a:solidFill>
                  <a:schemeClr val="tx1"/>
                </a:solidFill>
                <a:latin typeface="Times New Roman" pitchFamily="18" charset="0"/>
                <a:ea typeface="黑体" pitchFamily="49" charset="-122"/>
              </a:rPr>
              <a:t>）</a:t>
            </a:r>
          </a:p>
          <a:p>
            <a:pPr lvl="1" algn="l">
              <a:lnSpc>
                <a:spcPct val="115000"/>
              </a:lnSpc>
              <a:spcBef>
                <a:spcPct val="30000"/>
              </a:spcBef>
              <a:buClr>
                <a:schemeClr val="tx2"/>
              </a:buClr>
              <a:buFont typeface="Wingdings" pitchFamily="2" charset="2"/>
              <a:buChar char="v"/>
            </a:pPr>
            <a:r>
              <a:rPr lang="zh-CN" altLang="en-US" sz="2800" dirty="0">
                <a:solidFill>
                  <a:schemeClr val="tx1"/>
                </a:solidFill>
                <a:latin typeface="Times New Roman" pitchFamily="18" charset="0"/>
                <a:ea typeface="黑体" pitchFamily="49" charset="-122"/>
              </a:rPr>
              <a:t>  多进制频移键控（</a:t>
            </a:r>
            <a:r>
              <a:rPr lang="en-US" altLang="zh-CN" sz="2800" dirty="0">
                <a:solidFill>
                  <a:schemeClr val="tx1"/>
                </a:solidFill>
                <a:latin typeface="Times New Roman" pitchFamily="18" charset="0"/>
                <a:ea typeface="黑体" pitchFamily="49" charset="-122"/>
              </a:rPr>
              <a:t>MFSK</a:t>
            </a:r>
            <a:r>
              <a:rPr lang="zh-CN" altLang="en-US" sz="2800" dirty="0">
                <a:solidFill>
                  <a:schemeClr val="tx1"/>
                </a:solidFill>
                <a:latin typeface="Times New Roman" pitchFamily="18" charset="0"/>
                <a:ea typeface="黑体" pitchFamily="49" charset="-122"/>
              </a:rPr>
              <a:t>）</a:t>
            </a:r>
          </a:p>
          <a:p>
            <a:pPr lvl="1" algn="l">
              <a:lnSpc>
                <a:spcPct val="115000"/>
              </a:lnSpc>
              <a:spcBef>
                <a:spcPct val="30000"/>
              </a:spcBef>
              <a:buClr>
                <a:schemeClr val="tx2"/>
              </a:buClr>
              <a:buFont typeface="Wingdings" pitchFamily="2" charset="2"/>
              <a:buChar char="v"/>
            </a:pPr>
            <a:r>
              <a:rPr lang="zh-CN" altLang="en-US" sz="2800" dirty="0">
                <a:solidFill>
                  <a:schemeClr val="tx1"/>
                </a:solidFill>
                <a:latin typeface="Times New Roman" pitchFamily="18" charset="0"/>
                <a:ea typeface="黑体" pitchFamily="49" charset="-122"/>
              </a:rPr>
              <a:t>  多进制相移键控（</a:t>
            </a:r>
            <a:r>
              <a:rPr lang="en-US" altLang="zh-CN" sz="2800" dirty="0">
                <a:solidFill>
                  <a:schemeClr val="tx1"/>
                </a:solidFill>
                <a:latin typeface="Times New Roman" pitchFamily="18" charset="0"/>
                <a:ea typeface="黑体" pitchFamily="49" charset="-122"/>
              </a:rPr>
              <a:t>MPSK</a:t>
            </a:r>
            <a:r>
              <a:rPr lang="zh-CN" altLang="en-US" sz="2800" dirty="0">
                <a:solidFill>
                  <a:schemeClr val="tx1"/>
                </a:solidFill>
                <a:latin typeface="Times New Roman" pitchFamily="18" charset="0"/>
                <a:ea typeface="黑体" pitchFamily="49" charset="-122"/>
              </a:rPr>
              <a:t>或</a:t>
            </a:r>
            <a:r>
              <a:rPr lang="en-US" altLang="zh-CN" sz="2800" dirty="0">
                <a:solidFill>
                  <a:schemeClr val="tx1"/>
                </a:solidFill>
                <a:latin typeface="Times New Roman" pitchFamily="18" charset="0"/>
                <a:ea typeface="黑体" pitchFamily="49" charset="-122"/>
              </a:rPr>
              <a:t>MDPSK</a:t>
            </a:r>
            <a:r>
              <a:rPr lang="zh-CN" altLang="en-US" sz="2800" dirty="0">
                <a:solidFill>
                  <a:schemeClr val="tx1"/>
                </a:solidFill>
                <a:latin typeface="Times New Roman" pitchFamily="18" charset="0"/>
                <a:ea typeface="黑体" pitchFamily="49" charset="-122"/>
              </a:rPr>
              <a:t>）</a:t>
            </a:r>
          </a:p>
        </p:txBody>
      </p:sp>
      <p:sp>
        <p:nvSpPr>
          <p:cNvPr id="74756" name="Rectangle 5"/>
          <p:cNvSpPr>
            <a:spLocks noChangeArrowheads="1"/>
          </p:cNvSpPr>
          <p:nvPr/>
        </p:nvSpPr>
        <p:spPr bwMode="auto">
          <a:xfrm>
            <a:off x="428625" y="500063"/>
            <a:ext cx="7772400" cy="654050"/>
          </a:xfrm>
          <a:prstGeom prst="rect">
            <a:avLst/>
          </a:prstGeom>
          <a:noFill/>
          <a:ln w="9525">
            <a:noFill/>
            <a:miter lim="800000"/>
            <a:headEnd/>
            <a:tailEnd/>
          </a:ln>
        </p:spPr>
        <p:txBody>
          <a:bodyPr anchor="b"/>
          <a:lstStyle/>
          <a:p>
            <a:pPr algn="just"/>
            <a:r>
              <a:rPr lang="en-US" altLang="zh-CN" sz="3600" b="1" dirty="0">
                <a:latin typeface="Times New Roman" pitchFamily="18" charset="0"/>
                <a:ea typeface="黑体" pitchFamily="49" charset="-122"/>
                <a:cs typeface="Times New Roman" pitchFamily="18" charset="0"/>
              </a:rPr>
              <a:t>5.5 </a:t>
            </a:r>
            <a:r>
              <a:rPr lang="en-US" altLang="zh-CN" sz="3600" b="1" dirty="0">
                <a:latin typeface="黑体" pitchFamily="49" charset="-122"/>
                <a:ea typeface="黑体" pitchFamily="49" charset="-122"/>
                <a:cs typeface="Times New Roman" pitchFamily="18" charset="0"/>
              </a:rPr>
              <a:t> </a:t>
            </a:r>
            <a:r>
              <a:rPr lang="zh-CN" altLang="en-US" sz="3600" b="1" dirty="0">
                <a:latin typeface="黑体" pitchFamily="49" charset="-122"/>
                <a:ea typeface="黑体" pitchFamily="49" charset="-122"/>
                <a:cs typeface="Times New Roman" pitchFamily="18" charset="0"/>
              </a:rPr>
              <a:t>多进制数字调制系统</a:t>
            </a:r>
          </a:p>
        </p:txBody>
      </p:sp>
    </p:spTree>
  </p:cSld>
  <p:clrMapOvr>
    <a:masterClrMapping/>
  </p:clrMapOvr>
  <p:transition spd="med">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5"/>
          <p:cNvSpPr>
            <a:spLocks noGrp="1"/>
          </p:cNvSpPr>
          <p:nvPr>
            <p:ph type="sldNum" sz="quarter" idx="12"/>
          </p:nvPr>
        </p:nvSpPr>
        <p:spPr>
          <a:noFill/>
        </p:spPr>
        <p:txBody>
          <a:bodyPr/>
          <a:lstStyle/>
          <a:p>
            <a:fld id="{F685941C-023A-45D2-8AE4-1833BCF72ECD}" type="slidenum">
              <a:rPr lang="en-US" altLang="zh-CN" smtClean="0"/>
              <a:pPr/>
              <a:t>54</a:t>
            </a:fld>
            <a:endParaRPr lang="en-US" altLang="zh-CN" smtClean="0"/>
          </a:p>
        </p:txBody>
      </p:sp>
      <p:sp>
        <p:nvSpPr>
          <p:cNvPr id="75779" name="Text Box 4"/>
          <p:cNvSpPr txBox="1">
            <a:spLocks noChangeArrowheads="1"/>
          </p:cNvSpPr>
          <p:nvPr/>
        </p:nvSpPr>
        <p:spPr bwMode="auto">
          <a:xfrm>
            <a:off x="304800" y="457200"/>
            <a:ext cx="8305800" cy="793750"/>
          </a:xfrm>
          <a:prstGeom prst="rect">
            <a:avLst/>
          </a:prstGeom>
          <a:noFill/>
          <a:ln w="9525">
            <a:noFill/>
            <a:miter lim="800000"/>
            <a:headEnd/>
            <a:tailEnd/>
          </a:ln>
        </p:spPr>
        <p:txBody>
          <a:bodyPr anchor="b"/>
          <a:lstStyle/>
          <a:p>
            <a:pPr algn="just"/>
            <a:r>
              <a:rPr lang="en-US" altLang="zh-CN" sz="3600" b="1">
                <a:solidFill>
                  <a:srgbClr val="0033CC"/>
                </a:solidFill>
                <a:latin typeface="Times New Roman" pitchFamily="18" charset="0"/>
                <a:ea typeface="黑体" pitchFamily="49" charset="-122"/>
              </a:rPr>
              <a:t>5.5.1 </a:t>
            </a:r>
            <a:r>
              <a:rPr lang="zh-CN" altLang="en-US" sz="3600" b="1">
                <a:solidFill>
                  <a:srgbClr val="0033CC"/>
                </a:solidFill>
                <a:latin typeface="Times New Roman" pitchFamily="18" charset="0"/>
                <a:ea typeface="黑体" pitchFamily="49" charset="-122"/>
              </a:rPr>
              <a:t>多进制数字振幅调制系统</a:t>
            </a:r>
            <a:r>
              <a:rPr lang="zh-CN" altLang="en-US" sz="3600" b="1">
                <a:latin typeface="Times New Roman" pitchFamily="18" charset="0"/>
                <a:ea typeface="黑体" pitchFamily="49" charset="-122"/>
              </a:rPr>
              <a:t>（</a:t>
            </a:r>
            <a:r>
              <a:rPr lang="en-US" altLang="zh-CN" sz="3600" b="1">
                <a:latin typeface="Times New Roman" pitchFamily="18" charset="0"/>
                <a:ea typeface="黑体" pitchFamily="49" charset="-122"/>
              </a:rPr>
              <a:t>MASK</a:t>
            </a:r>
            <a:r>
              <a:rPr lang="zh-CN" altLang="en-US" sz="3600" b="1">
                <a:latin typeface="Times New Roman" pitchFamily="18" charset="0"/>
                <a:ea typeface="黑体" pitchFamily="49" charset="-122"/>
              </a:rPr>
              <a:t>）</a:t>
            </a:r>
            <a:endParaRPr lang="zh-CN" altLang="en-US" b="1">
              <a:solidFill>
                <a:srgbClr val="0033CC"/>
              </a:solidFill>
              <a:latin typeface="Times New Roman" pitchFamily="18" charset="0"/>
              <a:ea typeface="黑体" pitchFamily="49" charset="-122"/>
            </a:endParaRPr>
          </a:p>
        </p:txBody>
      </p:sp>
      <p:sp>
        <p:nvSpPr>
          <p:cNvPr id="75780" name="Text Box 14"/>
          <p:cNvSpPr txBox="1">
            <a:spLocks noChangeArrowheads="1"/>
          </p:cNvSpPr>
          <p:nvPr/>
        </p:nvSpPr>
        <p:spPr bwMode="auto">
          <a:xfrm>
            <a:off x="-642938" y="1500188"/>
            <a:ext cx="7119938" cy="646112"/>
          </a:xfrm>
          <a:prstGeom prst="rect">
            <a:avLst/>
          </a:prstGeom>
          <a:noFill/>
          <a:ln w="9525">
            <a:noFill/>
            <a:miter lim="800000"/>
            <a:headEnd/>
            <a:tailEnd/>
          </a:ln>
        </p:spPr>
        <p:txBody>
          <a:bodyPr>
            <a:spAutoFit/>
          </a:bodyPr>
          <a:lstStyle/>
          <a:p>
            <a:pPr>
              <a:spcBef>
                <a:spcPct val="50000"/>
              </a:spcBef>
            </a:pPr>
            <a:r>
              <a:rPr lang="en-US" altLang="zh-CN" sz="3600" b="1" dirty="0">
                <a:solidFill>
                  <a:schemeClr val="tx1"/>
                </a:solidFill>
                <a:latin typeface="Times New Roman" pitchFamily="18" charset="0"/>
                <a:ea typeface="黑体" pitchFamily="49" charset="-122"/>
              </a:rPr>
              <a:t>1</a:t>
            </a:r>
            <a:r>
              <a:rPr lang="zh-CN" altLang="en-US" sz="3600" b="1" dirty="0">
                <a:solidFill>
                  <a:schemeClr val="tx1"/>
                </a:solidFill>
                <a:latin typeface="Times New Roman" pitchFamily="18" charset="0"/>
                <a:ea typeface="黑体" pitchFamily="49" charset="-122"/>
              </a:rPr>
              <a:t>、概念：</a:t>
            </a:r>
            <a:r>
              <a:rPr lang="en-US" altLang="zh-CN" sz="3600" b="1" dirty="0">
                <a:solidFill>
                  <a:schemeClr val="tx1"/>
                </a:solidFill>
                <a:latin typeface="Times New Roman" pitchFamily="18" charset="0"/>
                <a:ea typeface="黑体" pitchFamily="49" charset="-122"/>
              </a:rPr>
              <a:t>(</a:t>
            </a:r>
            <a:r>
              <a:rPr lang="zh-CN" altLang="en-US" sz="3600" b="1" dirty="0">
                <a:solidFill>
                  <a:schemeClr val="tx1"/>
                </a:solidFill>
                <a:latin typeface="Times New Roman" pitchFamily="18" charset="0"/>
                <a:ea typeface="黑体" pitchFamily="49" charset="-122"/>
              </a:rPr>
              <a:t>以四进制为例</a:t>
            </a:r>
            <a:r>
              <a:rPr lang="en-US" altLang="zh-CN" sz="3600" b="1" dirty="0">
                <a:solidFill>
                  <a:schemeClr val="tx1"/>
                </a:solidFill>
                <a:latin typeface="Times New Roman" pitchFamily="18" charset="0"/>
                <a:ea typeface="黑体" pitchFamily="49" charset="-122"/>
              </a:rPr>
              <a:t>) </a:t>
            </a:r>
          </a:p>
        </p:txBody>
      </p:sp>
      <p:sp>
        <p:nvSpPr>
          <p:cNvPr id="75781" name="Text Box 15"/>
          <p:cNvSpPr txBox="1">
            <a:spLocks noChangeArrowheads="1"/>
          </p:cNvSpPr>
          <p:nvPr/>
        </p:nvSpPr>
        <p:spPr bwMode="auto">
          <a:xfrm>
            <a:off x="914400" y="2362200"/>
            <a:ext cx="6324600" cy="2439988"/>
          </a:xfrm>
          <a:prstGeom prst="rect">
            <a:avLst/>
          </a:prstGeom>
          <a:noFill/>
          <a:ln w="9525">
            <a:noFill/>
            <a:miter lim="800000"/>
            <a:headEnd/>
            <a:tailEnd/>
          </a:ln>
        </p:spPr>
        <p:txBody>
          <a:bodyPr>
            <a:spAutoFit/>
          </a:bodyPr>
          <a:lstStyle/>
          <a:p>
            <a:pPr algn="just">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传“</a:t>
            </a:r>
            <a:r>
              <a:rPr lang="en-US" altLang="zh-CN" sz="2800" dirty="0">
                <a:solidFill>
                  <a:schemeClr val="tx1"/>
                </a:solidFill>
                <a:latin typeface="Times New Roman" pitchFamily="18" charset="0"/>
                <a:ea typeface="黑体" pitchFamily="49" charset="-122"/>
              </a:rPr>
              <a:t>0”</a:t>
            </a:r>
            <a:r>
              <a:rPr lang="zh-CN" altLang="en-US" sz="2800" dirty="0">
                <a:solidFill>
                  <a:schemeClr val="tx1"/>
                </a:solidFill>
                <a:latin typeface="Times New Roman" pitchFamily="18" charset="0"/>
                <a:ea typeface="黑体" pitchFamily="49" charset="-122"/>
              </a:rPr>
              <a:t>信号时，发</a:t>
            </a:r>
            <a:r>
              <a:rPr lang="en-US" altLang="zh-CN" sz="2800" dirty="0">
                <a:solidFill>
                  <a:schemeClr val="tx1"/>
                </a:solidFill>
                <a:latin typeface="Times New Roman" pitchFamily="18" charset="0"/>
                <a:ea typeface="黑体" pitchFamily="49" charset="-122"/>
              </a:rPr>
              <a:t>0</a:t>
            </a:r>
            <a:r>
              <a:rPr lang="zh-CN" altLang="en-US" sz="2800" dirty="0">
                <a:solidFill>
                  <a:schemeClr val="tx1"/>
                </a:solidFill>
                <a:latin typeface="Times New Roman" pitchFamily="18" charset="0"/>
                <a:ea typeface="黑体" pitchFamily="49" charset="-122"/>
              </a:rPr>
              <a:t>电平； </a:t>
            </a:r>
          </a:p>
          <a:p>
            <a:pPr algn="just">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传“</a:t>
            </a:r>
            <a:r>
              <a:rPr lang="en-US" altLang="zh-CN" sz="2800" dirty="0">
                <a:solidFill>
                  <a:schemeClr val="tx1"/>
                </a:solidFill>
                <a:latin typeface="Times New Roman" pitchFamily="18" charset="0"/>
                <a:ea typeface="黑体" pitchFamily="49" charset="-122"/>
              </a:rPr>
              <a:t>1”</a:t>
            </a:r>
            <a:r>
              <a:rPr lang="zh-CN" altLang="en-US" sz="2800" dirty="0">
                <a:solidFill>
                  <a:schemeClr val="tx1"/>
                </a:solidFill>
                <a:latin typeface="Times New Roman" pitchFamily="18" charset="0"/>
                <a:ea typeface="黑体" pitchFamily="49" charset="-122"/>
              </a:rPr>
              <a:t>信号时，发幅度为</a:t>
            </a:r>
            <a:r>
              <a:rPr lang="en-US" altLang="zh-CN" sz="2800" dirty="0">
                <a:solidFill>
                  <a:schemeClr val="tx1"/>
                </a:solidFill>
                <a:latin typeface="Times New Roman" pitchFamily="18" charset="0"/>
                <a:ea typeface="黑体" pitchFamily="49" charset="-122"/>
              </a:rPr>
              <a:t>1</a:t>
            </a:r>
            <a:r>
              <a:rPr lang="zh-CN" altLang="en-US" sz="2800" dirty="0">
                <a:solidFill>
                  <a:schemeClr val="tx1"/>
                </a:solidFill>
                <a:latin typeface="Times New Roman" pitchFamily="18" charset="0"/>
                <a:ea typeface="黑体" pitchFamily="49" charset="-122"/>
              </a:rPr>
              <a:t>的载波； </a:t>
            </a:r>
          </a:p>
          <a:p>
            <a:pPr algn="just">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传“</a:t>
            </a:r>
            <a:r>
              <a:rPr lang="en-US" altLang="zh-CN" sz="2800" dirty="0">
                <a:solidFill>
                  <a:schemeClr val="tx1"/>
                </a:solidFill>
                <a:latin typeface="Times New Roman" pitchFamily="18" charset="0"/>
                <a:ea typeface="黑体" pitchFamily="49" charset="-122"/>
              </a:rPr>
              <a:t>2”</a:t>
            </a:r>
            <a:r>
              <a:rPr lang="zh-CN" altLang="en-US" sz="2800" dirty="0">
                <a:solidFill>
                  <a:schemeClr val="tx1"/>
                </a:solidFill>
                <a:latin typeface="Times New Roman" pitchFamily="18" charset="0"/>
                <a:ea typeface="黑体" pitchFamily="49" charset="-122"/>
              </a:rPr>
              <a:t>信号时，发幅度为</a:t>
            </a:r>
            <a:r>
              <a:rPr lang="en-US" altLang="zh-CN" sz="2800" dirty="0">
                <a:solidFill>
                  <a:schemeClr val="tx1"/>
                </a:solidFill>
                <a:latin typeface="Times New Roman" pitchFamily="18" charset="0"/>
                <a:ea typeface="黑体" pitchFamily="49" charset="-122"/>
              </a:rPr>
              <a:t>2</a:t>
            </a:r>
            <a:r>
              <a:rPr lang="zh-CN" altLang="en-US" sz="2800" dirty="0">
                <a:solidFill>
                  <a:schemeClr val="tx1"/>
                </a:solidFill>
                <a:latin typeface="Times New Roman" pitchFamily="18" charset="0"/>
                <a:ea typeface="黑体" pitchFamily="49" charset="-122"/>
              </a:rPr>
              <a:t>的载波； </a:t>
            </a:r>
          </a:p>
          <a:p>
            <a:pPr algn="just">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传“</a:t>
            </a:r>
            <a:r>
              <a:rPr lang="en-US" altLang="zh-CN" sz="2800" dirty="0">
                <a:solidFill>
                  <a:schemeClr val="tx1"/>
                </a:solidFill>
                <a:latin typeface="Times New Roman" pitchFamily="18" charset="0"/>
                <a:ea typeface="黑体" pitchFamily="49" charset="-122"/>
              </a:rPr>
              <a:t>3”</a:t>
            </a:r>
            <a:r>
              <a:rPr lang="zh-CN" altLang="en-US" sz="2800" dirty="0">
                <a:solidFill>
                  <a:schemeClr val="tx1"/>
                </a:solidFill>
                <a:latin typeface="Times New Roman" pitchFamily="18" charset="0"/>
                <a:ea typeface="黑体" pitchFamily="49" charset="-122"/>
              </a:rPr>
              <a:t>信号时，发幅度为</a:t>
            </a:r>
            <a:r>
              <a:rPr lang="en-US" altLang="zh-CN" sz="2800" dirty="0">
                <a:solidFill>
                  <a:schemeClr val="tx1"/>
                </a:solidFill>
                <a:latin typeface="Times New Roman" pitchFamily="18" charset="0"/>
                <a:ea typeface="黑体" pitchFamily="49" charset="-122"/>
              </a:rPr>
              <a:t>3</a:t>
            </a:r>
            <a:r>
              <a:rPr lang="zh-CN" altLang="en-US" sz="2800" dirty="0">
                <a:solidFill>
                  <a:schemeClr val="tx1"/>
                </a:solidFill>
                <a:latin typeface="Times New Roman" pitchFamily="18" charset="0"/>
                <a:ea typeface="黑体" pitchFamily="49" charset="-122"/>
              </a:rPr>
              <a:t>的载波。</a:t>
            </a:r>
          </a:p>
        </p:txBody>
      </p:sp>
      <p:sp>
        <p:nvSpPr>
          <p:cNvPr id="75782" name="Text Box 16"/>
          <p:cNvSpPr txBox="1">
            <a:spLocks noChangeArrowheads="1"/>
          </p:cNvSpPr>
          <p:nvPr/>
        </p:nvSpPr>
        <p:spPr bwMode="auto">
          <a:xfrm>
            <a:off x="457200" y="5029200"/>
            <a:ext cx="8382000" cy="1073150"/>
          </a:xfrm>
          <a:prstGeom prst="rect">
            <a:avLst/>
          </a:prstGeom>
          <a:noFill/>
          <a:ln w="9525">
            <a:noFill/>
            <a:miter lim="800000"/>
            <a:headEnd/>
            <a:tailEnd/>
          </a:ln>
        </p:spPr>
        <p:txBody>
          <a:bodyPr>
            <a:spAutoFit/>
          </a:bodyPr>
          <a:lstStyle/>
          <a:p>
            <a:pPr>
              <a:lnSpc>
                <a:spcPct val="115000"/>
              </a:lnSpc>
              <a:spcBef>
                <a:spcPct val="30000"/>
              </a:spcBef>
            </a:pPr>
            <a:r>
              <a:rPr lang="zh-CN" altLang="en-US" sz="2800" dirty="0">
                <a:solidFill>
                  <a:schemeClr val="tx1"/>
                </a:solidFill>
                <a:latin typeface="Times New Roman" pitchFamily="18" charset="0"/>
                <a:ea typeface="黑体" pitchFamily="49" charset="-122"/>
              </a:rPr>
              <a:t>问题：实际应用中传输的大多是二进制数字信号，只有两种状态，那么怎样用多进制数字调制表示呢？</a:t>
            </a:r>
          </a:p>
        </p:txBody>
      </p:sp>
    </p:spTree>
  </p:cSld>
  <p:clrMapOvr>
    <a:masterClrMapping/>
  </p:clrMapOvr>
  <p:transition spd="med">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3"/>
          <p:cNvSpPr>
            <a:spLocks noGrp="1"/>
          </p:cNvSpPr>
          <p:nvPr>
            <p:ph type="sldNum" sz="quarter" idx="12"/>
          </p:nvPr>
        </p:nvSpPr>
        <p:spPr>
          <a:noFill/>
        </p:spPr>
        <p:txBody>
          <a:bodyPr/>
          <a:lstStyle/>
          <a:p>
            <a:fld id="{30C7ECC1-406E-48A2-A942-3F378BF0F670}" type="slidenum">
              <a:rPr lang="en-US" altLang="zh-CN" smtClean="0"/>
              <a:pPr/>
              <a:t>55</a:t>
            </a:fld>
            <a:endParaRPr lang="en-US" altLang="zh-CN" smtClean="0"/>
          </a:p>
        </p:txBody>
      </p:sp>
      <p:sp>
        <p:nvSpPr>
          <p:cNvPr id="76803" name="Text Box 3"/>
          <p:cNvSpPr txBox="1">
            <a:spLocks noChangeArrowheads="1"/>
          </p:cNvSpPr>
          <p:nvPr/>
        </p:nvSpPr>
        <p:spPr bwMode="auto">
          <a:xfrm>
            <a:off x="381000" y="1524000"/>
            <a:ext cx="7924800" cy="2054225"/>
          </a:xfrm>
          <a:prstGeom prst="rect">
            <a:avLst/>
          </a:prstGeom>
          <a:noFill/>
          <a:ln w="9525">
            <a:noFill/>
            <a:miter lim="800000"/>
            <a:headEnd/>
            <a:tailEnd/>
          </a:ln>
        </p:spPr>
        <p:txBody>
          <a:bodyPr>
            <a:spAutoFit/>
          </a:bodyPr>
          <a:lstStyle/>
          <a:p>
            <a:pPr>
              <a:lnSpc>
                <a:spcPct val="115000"/>
              </a:lnSpc>
              <a:spcBef>
                <a:spcPct val="30000"/>
              </a:spcBef>
            </a:pPr>
            <a:r>
              <a:rPr lang="zh-CN" altLang="en-US" sz="2800" dirty="0">
                <a:solidFill>
                  <a:schemeClr val="tx1"/>
                </a:solidFill>
                <a:latin typeface="Times New Roman" pitchFamily="18" charset="0"/>
                <a:ea typeface="黑体" pitchFamily="49" charset="-122"/>
              </a:rPr>
              <a:t>分析：仍以四进制为例进行讨论，四进制信号有四种状态，但两位二进制码也有四种状态，我们这里将两位二进制码称为双比特码元，即在</a:t>
            </a:r>
            <a:r>
              <a:rPr lang="en-US" altLang="zh-CN" sz="2800" dirty="0">
                <a:solidFill>
                  <a:schemeClr val="tx1"/>
                </a:solidFill>
                <a:latin typeface="Times New Roman" pitchFamily="18" charset="0"/>
                <a:ea typeface="黑体" pitchFamily="49" charset="-122"/>
              </a:rPr>
              <a:t>4ASK</a:t>
            </a:r>
            <a:r>
              <a:rPr lang="zh-CN" altLang="en-US" sz="2800" dirty="0">
                <a:solidFill>
                  <a:schemeClr val="tx1"/>
                </a:solidFill>
                <a:latin typeface="Times New Roman" pitchFamily="18" charset="0"/>
                <a:ea typeface="黑体" pitchFamily="49" charset="-122"/>
              </a:rPr>
              <a:t>中，每个双比特码元对应一种幅度的载波。如</a:t>
            </a:r>
            <a:r>
              <a:rPr lang="en-US" altLang="zh-CN" sz="2800" dirty="0">
                <a:solidFill>
                  <a:schemeClr val="tx1"/>
                </a:solidFill>
                <a:latin typeface="Times New Roman" pitchFamily="18" charset="0"/>
                <a:ea typeface="黑体" pitchFamily="49" charset="-122"/>
              </a:rPr>
              <a:t>: </a:t>
            </a:r>
          </a:p>
        </p:txBody>
      </p:sp>
      <p:sp>
        <p:nvSpPr>
          <p:cNvPr id="76804" name="Text Box 4"/>
          <p:cNvSpPr txBox="1">
            <a:spLocks noChangeArrowheads="1"/>
          </p:cNvSpPr>
          <p:nvPr/>
        </p:nvSpPr>
        <p:spPr bwMode="auto">
          <a:xfrm>
            <a:off x="914400" y="3657600"/>
            <a:ext cx="7086600" cy="2439988"/>
          </a:xfrm>
          <a:prstGeom prst="rect">
            <a:avLst/>
          </a:prstGeom>
          <a:noFill/>
          <a:ln w="9525">
            <a:noFill/>
            <a:miter lim="800000"/>
            <a:headEnd/>
            <a:tailEnd/>
          </a:ln>
        </p:spPr>
        <p:txBody>
          <a:bodyPr>
            <a:spAutoFit/>
          </a:bodyPr>
          <a:lstStyle/>
          <a:p>
            <a:pPr algn="just">
              <a:lnSpc>
                <a:spcPct val="115000"/>
              </a:lnSpc>
              <a:spcBef>
                <a:spcPct val="30000"/>
              </a:spcBef>
              <a:buClr>
                <a:schemeClr val="tx2"/>
              </a:buClr>
              <a:buSzPct val="80000"/>
              <a:buFont typeface="Wingdings" pitchFamily="2" charset="2"/>
              <a:buChar char="Ø"/>
            </a:pPr>
            <a:r>
              <a:rPr lang="en-US" altLang="zh-CN" sz="2800" dirty="0">
                <a:solidFill>
                  <a:schemeClr val="tx1"/>
                </a:solidFill>
                <a:latin typeface="Times New Roman" pitchFamily="18" charset="0"/>
                <a:ea typeface="黑体" pitchFamily="49" charset="-122"/>
              </a:rPr>
              <a:t> </a:t>
            </a:r>
            <a:r>
              <a:rPr lang="zh-CN" altLang="en-US" sz="2800" dirty="0">
                <a:solidFill>
                  <a:schemeClr val="tx1"/>
                </a:solidFill>
                <a:latin typeface="Times New Roman" pitchFamily="18" charset="0"/>
                <a:ea typeface="黑体" pitchFamily="49" charset="-122"/>
              </a:rPr>
              <a:t>传“</a:t>
            </a:r>
            <a:r>
              <a:rPr lang="en-US" altLang="zh-CN" sz="2800" dirty="0">
                <a:solidFill>
                  <a:schemeClr val="tx1"/>
                </a:solidFill>
                <a:latin typeface="Times New Roman" pitchFamily="18" charset="0"/>
                <a:ea typeface="黑体" pitchFamily="49" charset="-122"/>
              </a:rPr>
              <a:t>00”</a:t>
            </a:r>
            <a:r>
              <a:rPr lang="zh-CN" altLang="en-US" sz="2800" dirty="0">
                <a:solidFill>
                  <a:schemeClr val="tx1"/>
                </a:solidFill>
                <a:latin typeface="Times New Roman" pitchFamily="18" charset="0"/>
                <a:ea typeface="黑体" pitchFamily="49" charset="-122"/>
              </a:rPr>
              <a:t>时，发</a:t>
            </a:r>
            <a:r>
              <a:rPr lang="en-US" altLang="zh-CN" sz="2800" dirty="0">
                <a:solidFill>
                  <a:schemeClr val="tx1"/>
                </a:solidFill>
                <a:latin typeface="Times New Roman" pitchFamily="18" charset="0"/>
                <a:ea typeface="黑体" pitchFamily="49" charset="-122"/>
              </a:rPr>
              <a:t>0</a:t>
            </a:r>
            <a:r>
              <a:rPr lang="zh-CN" altLang="en-US" sz="2800" dirty="0">
                <a:solidFill>
                  <a:schemeClr val="tx1"/>
                </a:solidFill>
                <a:latin typeface="Times New Roman" pitchFamily="18" charset="0"/>
                <a:ea typeface="黑体" pitchFamily="49" charset="-122"/>
              </a:rPr>
              <a:t>电平； </a:t>
            </a:r>
          </a:p>
          <a:p>
            <a:pPr algn="just">
              <a:lnSpc>
                <a:spcPct val="115000"/>
              </a:lnSpc>
              <a:spcBef>
                <a:spcPct val="30000"/>
              </a:spcBef>
              <a:buClr>
                <a:schemeClr val="tx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 传“</a:t>
            </a:r>
            <a:r>
              <a:rPr lang="en-US" altLang="zh-CN" sz="2800" dirty="0">
                <a:solidFill>
                  <a:schemeClr val="tx1"/>
                </a:solidFill>
                <a:latin typeface="Times New Roman" pitchFamily="18" charset="0"/>
                <a:ea typeface="黑体" pitchFamily="49" charset="-122"/>
              </a:rPr>
              <a:t>01”</a:t>
            </a:r>
            <a:r>
              <a:rPr lang="zh-CN" altLang="en-US" sz="2800" dirty="0">
                <a:solidFill>
                  <a:schemeClr val="tx1"/>
                </a:solidFill>
                <a:latin typeface="Times New Roman" pitchFamily="18" charset="0"/>
                <a:ea typeface="黑体" pitchFamily="49" charset="-122"/>
              </a:rPr>
              <a:t>时，发幅度为</a:t>
            </a:r>
            <a:r>
              <a:rPr lang="en-US" altLang="zh-CN" sz="2800" dirty="0">
                <a:solidFill>
                  <a:schemeClr val="tx1"/>
                </a:solidFill>
                <a:latin typeface="Times New Roman" pitchFamily="18" charset="0"/>
                <a:ea typeface="黑体" pitchFamily="49" charset="-122"/>
              </a:rPr>
              <a:t>1</a:t>
            </a:r>
            <a:r>
              <a:rPr lang="zh-CN" altLang="en-US" sz="2800" dirty="0">
                <a:solidFill>
                  <a:schemeClr val="tx1"/>
                </a:solidFill>
                <a:latin typeface="Times New Roman" pitchFamily="18" charset="0"/>
                <a:ea typeface="黑体" pitchFamily="49" charset="-122"/>
              </a:rPr>
              <a:t>的载波； </a:t>
            </a:r>
          </a:p>
          <a:p>
            <a:pPr algn="just">
              <a:lnSpc>
                <a:spcPct val="115000"/>
              </a:lnSpc>
              <a:spcBef>
                <a:spcPct val="30000"/>
              </a:spcBef>
              <a:buClr>
                <a:schemeClr val="tx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 传“</a:t>
            </a:r>
            <a:r>
              <a:rPr lang="en-US" altLang="zh-CN" sz="2800" dirty="0">
                <a:solidFill>
                  <a:schemeClr val="tx1"/>
                </a:solidFill>
                <a:latin typeface="Times New Roman" pitchFamily="18" charset="0"/>
                <a:ea typeface="黑体" pitchFamily="49" charset="-122"/>
              </a:rPr>
              <a:t>10”</a:t>
            </a:r>
            <a:r>
              <a:rPr lang="zh-CN" altLang="en-US" sz="2800" dirty="0">
                <a:solidFill>
                  <a:schemeClr val="tx1"/>
                </a:solidFill>
                <a:latin typeface="Times New Roman" pitchFamily="18" charset="0"/>
                <a:ea typeface="黑体" pitchFamily="49" charset="-122"/>
              </a:rPr>
              <a:t>时。发幅度为</a:t>
            </a:r>
            <a:r>
              <a:rPr lang="en-US" altLang="zh-CN" sz="2800" dirty="0">
                <a:solidFill>
                  <a:schemeClr val="tx1"/>
                </a:solidFill>
                <a:latin typeface="Times New Roman" pitchFamily="18" charset="0"/>
                <a:ea typeface="黑体" pitchFamily="49" charset="-122"/>
              </a:rPr>
              <a:t>2</a:t>
            </a:r>
            <a:r>
              <a:rPr lang="zh-CN" altLang="en-US" sz="2800" dirty="0">
                <a:solidFill>
                  <a:schemeClr val="tx1"/>
                </a:solidFill>
                <a:latin typeface="Times New Roman" pitchFamily="18" charset="0"/>
                <a:ea typeface="黑体" pitchFamily="49" charset="-122"/>
              </a:rPr>
              <a:t>的载波； </a:t>
            </a:r>
          </a:p>
          <a:p>
            <a:pPr algn="just">
              <a:lnSpc>
                <a:spcPct val="115000"/>
              </a:lnSpc>
              <a:spcBef>
                <a:spcPct val="30000"/>
              </a:spcBef>
              <a:buClr>
                <a:schemeClr val="tx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 传“</a:t>
            </a:r>
            <a:r>
              <a:rPr lang="en-US" altLang="zh-CN" sz="2800" dirty="0">
                <a:solidFill>
                  <a:schemeClr val="tx1"/>
                </a:solidFill>
                <a:latin typeface="Times New Roman" pitchFamily="18" charset="0"/>
                <a:ea typeface="黑体" pitchFamily="49" charset="-122"/>
              </a:rPr>
              <a:t>11”</a:t>
            </a:r>
            <a:r>
              <a:rPr lang="zh-CN" altLang="en-US" sz="2800" dirty="0">
                <a:solidFill>
                  <a:schemeClr val="tx1"/>
                </a:solidFill>
                <a:latin typeface="Times New Roman" pitchFamily="18" charset="0"/>
                <a:ea typeface="黑体" pitchFamily="49" charset="-122"/>
              </a:rPr>
              <a:t>时，发幅度为</a:t>
            </a:r>
            <a:r>
              <a:rPr lang="en-US" altLang="zh-CN" sz="2800" dirty="0">
                <a:solidFill>
                  <a:schemeClr val="tx1"/>
                </a:solidFill>
                <a:latin typeface="Times New Roman" pitchFamily="18" charset="0"/>
                <a:ea typeface="黑体" pitchFamily="49" charset="-122"/>
              </a:rPr>
              <a:t>3</a:t>
            </a:r>
            <a:r>
              <a:rPr lang="zh-CN" altLang="en-US" sz="2800" dirty="0">
                <a:solidFill>
                  <a:schemeClr val="tx1"/>
                </a:solidFill>
                <a:latin typeface="Times New Roman" pitchFamily="18" charset="0"/>
                <a:ea typeface="黑体" pitchFamily="49" charset="-122"/>
              </a:rPr>
              <a:t>的载波。</a:t>
            </a:r>
          </a:p>
        </p:txBody>
      </p:sp>
      <p:sp>
        <p:nvSpPr>
          <p:cNvPr id="76805" name="Text Box 6"/>
          <p:cNvSpPr txBox="1">
            <a:spLocks noChangeArrowheads="1"/>
          </p:cNvSpPr>
          <p:nvPr/>
        </p:nvSpPr>
        <p:spPr bwMode="auto">
          <a:xfrm>
            <a:off x="304800" y="457200"/>
            <a:ext cx="8305800" cy="793750"/>
          </a:xfrm>
          <a:prstGeom prst="rect">
            <a:avLst/>
          </a:prstGeom>
          <a:noFill/>
          <a:ln w="9525">
            <a:noFill/>
            <a:miter lim="800000"/>
            <a:headEnd/>
            <a:tailEnd/>
          </a:ln>
        </p:spPr>
        <p:txBody>
          <a:bodyPr anchor="b"/>
          <a:lstStyle/>
          <a:p>
            <a:r>
              <a:rPr lang="en-US" altLang="zh-CN" sz="3600" b="1">
                <a:solidFill>
                  <a:srgbClr val="0033CC"/>
                </a:solidFill>
                <a:latin typeface="Times New Roman" pitchFamily="18" charset="0"/>
                <a:ea typeface="黑体" pitchFamily="49" charset="-122"/>
              </a:rPr>
              <a:t>5.5.1 </a:t>
            </a:r>
            <a:r>
              <a:rPr lang="zh-CN" altLang="en-US" sz="3600" b="1">
                <a:solidFill>
                  <a:srgbClr val="0033CC"/>
                </a:solidFill>
                <a:latin typeface="Times New Roman" pitchFamily="18" charset="0"/>
                <a:ea typeface="黑体" pitchFamily="49" charset="-122"/>
              </a:rPr>
              <a:t>多进制数字振幅调制系统</a:t>
            </a:r>
            <a:r>
              <a:rPr lang="zh-CN" altLang="en-US" sz="3600" b="1">
                <a:latin typeface="Times New Roman" pitchFamily="18" charset="0"/>
                <a:ea typeface="黑体" pitchFamily="49" charset="-122"/>
              </a:rPr>
              <a:t>（</a:t>
            </a:r>
            <a:r>
              <a:rPr lang="en-US" altLang="zh-CN" sz="3600" b="1">
                <a:latin typeface="Times New Roman" pitchFamily="18" charset="0"/>
                <a:ea typeface="黑体" pitchFamily="49" charset="-122"/>
              </a:rPr>
              <a:t>MASK</a:t>
            </a:r>
            <a:r>
              <a:rPr lang="zh-CN" altLang="en-US" sz="3600" b="1">
                <a:latin typeface="Times New Roman" pitchFamily="18" charset="0"/>
                <a:ea typeface="黑体" pitchFamily="49" charset="-122"/>
              </a:rPr>
              <a:t>）</a:t>
            </a:r>
            <a:endParaRPr lang="zh-CN" altLang="en-US" sz="3600" b="1">
              <a:solidFill>
                <a:srgbClr val="0033CC"/>
              </a:solidFill>
              <a:latin typeface="Times New Roman" pitchFamily="18" charset="0"/>
              <a:ea typeface="黑体" pitchFamily="49" charset="-122"/>
            </a:endParaRPr>
          </a:p>
        </p:txBody>
      </p:sp>
    </p:spTree>
  </p:cSld>
  <p:clrMapOvr>
    <a:masterClrMapping/>
  </p:clrMapOvr>
  <p:transition spd="med">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灯片编号占位符 3"/>
          <p:cNvSpPr>
            <a:spLocks noGrp="1"/>
          </p:cNvSpPr>
          <p:nvPr>
            <p:ph type="sldNum" sz="quarter" idx="12"/>
          </p:nvPr>
        </p:nvSpPr>
        <p:spPr>
          <a:noFill/>
        </p:spPr>
        <p:txBody>
          <a:bodyPr/>
          <a:lstStyle/>
          <a:p>
            <a:fld id="{BFB25A51-807F-427D-8B60-069E131B3333}" type="slidenum">
              <a:rPr lang="en-US" altLang="zh-CN" smtClean="0"/>
              <a:pPr/>
              <a:t>56</a:t>
            </a:fld>
            <a:endParaRPr lang="en-US" altLang="zh-CN" smtClean="0"/>
          </a:p>
        </p:txBody>
      </p:sp>
      <p:sp>
        <p:nvSpPr>
          <p:cNvPr id="32773" name="Text Box 6"/>
          <p:cNvSpPr txBox="1">
            <a:spLocks noChangeArrowheads="1"/>
          </p:cNvSpPr>
          <p:nvPr/>
        </p:nvSpPr>
        <p:spPr bwMode="auto">
          <a:xfrm>
            <a:off x="304800" y="457200"/>
            <a:ext cx="8305800" cy="793750"/>
          </a:xfrm>
          <a:prstGeom prst="rect">
            <a:avLst/>
          </a:prstGeom>
          <a:noFill/>
          <a:ln w="9525">
            <a:noFill/>
            <a:miter lim="800000"/>
            <a:headEnd/>
            <a:tailEnd/>
          </a:ln>
        </p:spPr>
        <p:txBody>
          <a:bodyPr anchor="b"/>
          <a:lstStyle/>
          <a:p>
            <a:r>
              <a:rPr lang="en-US" altLang="zh-CN" sz="3600" b="1">
                <a:solidFill>
                  <a:srgbClr val="0033CC"/>
                </a:solidFill>
                <a:latin typeface="Times New Roman" pitchFamily="18" charset="0"/>
                <a:ea typeface="黑体" pitchFamily="49" charset="-122"/>
              </a:rPr>
              <a:t>5.5.1 </a:t>
            </a:r>
            <a:r>
              <a:rPr lang="zh-CN" altLang="en-US" sz="3600" b="1">
                <a:solidFill>
                  <a:srgbClr val="0033CC"/>
                </a:solidFill>
                <a:latin typeface="Times New Roman" pitchFamily="18" charset="0"/>
                <a:ea typeface="黑体" pitchFamily="49" charset="-122"/>
              </a:rPr>
              <a:t>多进制数字振幅调制系统</a:t>
            </a:r>
            <a:r>
              <a:rPr lang="zh-CN" altLang="en-US" sz="3600" b="1">
                <a:latin typeface="Times New Roman" pitchFamily="18" charset="0"/>
                <a:ea typeface="黑体" pitchFamily="49" charset="-122"/>
              </a:rPr>
              <a:t>（</a:t>
            </a:r>
            <a:r>
              <a:rPr lang="en-US" altLang="zh-CN" sz="3600" b="1">
                <a:latin typeface="Times New Roman" pitchFamily="18" charset="0"/>
                <a:ea typeface="黑体" pitchFamily="49" charset="-122"/>
              </a:rPr>
              <a:t>MASK</a:t>
            </a:r>
            <a:r>
              <a:rPr lang="zh-CN" altLang="en-US" sz="3600" b="1">
                <a:latin typeface="Times New Roman" pitchFamily="18" charset="0"/>
                <a:ea typeface="黑体" pitchFamily="49" charset="-122"/>
              </a:rPr>
              <a:t>）</a:t>
            </a:r>
            <a:endParaRPr lang="zh-CN" altLang="en-US" sz="3600" b="1">
              <a:solidFill>
                <a:srgbClr val="0033CC"/>
              </a:solidFill>
              <a:latin typeface="Times New Roman" pitchFamily="18" charset="0"/>
              <a:ea typeface="黑体" pitchFamily="49" charset="-122"/>
            </a:endParaRPr>
          </a:p>
        </p:txBody>
      </p:sp>
      <p:sp>
        <p:nvSpPr>
          <p:cNvPr id="32774"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2770" name="Object 1"/>
          <p:cNvGraphicFramePr>
            <a:graphicFrameLocks noChangeAspect="1"/>
          </p:cNvGraphicFramePr>
          <p:nvPr/>
        </p:nvGraphicFramePr>
        <p:xfrm>
          <a:off x="-714412" y="2000260"/>
          <a:ext cx="10572824" cy="2857500"/>
        </p:xfrm>
        <a:graphic>
          <a:graphicData uri="http://schemas.openxmlformats.org/presentationml/2006/ole">
            <p:oleObj spid="_x0000_s32770" name="Visio" r:id="rId3" imgW="5411008" imgH="1688520" progId="">
              <p:embed/>
            </p:oleObj>
          </a:graphicData>
        </a:graphic>
      </p:graphicFrame>
      <p:sp>
        <p:nvSpPr>
          <p:cNvPr id="32775" name="Rectangle 4"/>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2771" name="Object 3"/>
          <p:cNvGraphicFramePr>
            <a:graphicFrameLocks noChangeAspect="1"/>
          </p:cNvGraphicFramePr>
          <p:nvPr/>
        </p:nvGraphicFramePr>
        <p:xfrm>
          <a:off x="2509838" y="5357814"/>
          <a:ext cx="3771900" cy="1179512"/>
        </p:xfrm>
        <a:graphic>
          <a:graphicData uri="http://schemas.openxmlformats.org/presentationml/2006/ole">
            <p:oleObj spid="_x0000_s32771" name="公式" r:id="rId4" imgW="1371600" imgH="431640" progId="Equation.3">
              <p:embed/>
            </p:oleObj>
          </a:graphicData>
        </a:graphic>
      </p:graphicFrame>
      <p:sp>
        <p:nvSpPr>
          <p:cNvPr id="8" name="矩形 7"/>
          <p:cNvSpPr/>
          <p:nvPr/>
        </p:nvSpPr>
        <p:spPr bwMode="auto">
          <a:xfrm>
            <a:off x="2000232" y="5286388"/>
            <a:ext cx="4786346" cy="1285884"/>
          </a:xfrm>
          <a:prstGeom prst="rect">
            <a:avLst/>
          </a:prstGeom>
          <a:noFill/>
          <a:ln w="66675" cap="flat" cmpd="tri"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
        <p:nvSpPr>
          <p:cNvPr id="9" name="TextBox 8"/>
          <p:cNvSpPr txBox="1"/>
          <p:nvPr/>
        </p:nvSpPr>
        <p:spPr>
          <a:xfrm>
            <a:off x="428596" y="4572008"/>
            <a:ext cx="4429156" cy="646331"/>
          </a:xfrm>
          <a:prstGeom prst="rect">
            <a:avLst/>
          </a:prstGeom>
          <a:noFill/>
        </p:spPr>
        <p:txBody>
          <a:bodyPr wrap="square" rtlCol="0">
            <a:spAutoFit/>
          </a:bodyPr>
          <a:lstStyle/>
          <a:p>
            <a:pPr algn="l"/>
            <a:r>
              <a:rPr lang="en-US" altLang="zh-CN" sz="3600" dirty="0" smtClean="0">
                <a:solidFill>
                  <a:schemeClr val="tx1"/>
                </a:solidFill>
              </a:rPr>
              <a:t>3</a:t>
            </a:r>
            <a:r>
              <a:rPr lang="zh-CN" altLang="en-US" sz="3600" dirty="0" smtClean="0">
                <a:solidFill>
                  <a:schemeClr val="tx1"/>
                </a:solidFill>
              </a:rPr>
              <a:t>、</a:t>
            </a:r>
            <a:r>
              <a:rPr lang="zh-CN" altLang="en-US" sz="3600" b="1" dirty="0" smtClean="0">
                <a:solidFill>
                  <a:schemeClr val="tx1"/>
                </a:solidFill>
              </a:rPr>
              <a:t>传输带宽</a:t>
            </a:r>
            <a:endParaRPr lang="zh-CN" altLang="en-US" sz="3600" b="1" dirty="0">
              <a:solidFill>
                <a:schemeClr val="tx1"/>
              </a:solidFill>
            </a:endParaRPr>
          </a:p>
        </p:txBody>
      </p:sp>
      <p:sp>
        <p:nvSpPr>
          <p:cNvPr id="10" name="TextBox 9"/>
          <p:cNvSpPr txBox="1"/>
          <p:nvPr/>
        </p:nvSpPr>
        <p:spPr>
          <a:xfrm>
            <a:off x="428596" y="1571612"/>
            <a:ext cx="4429156" cy="646331"/>
          </a:xfrm>
          <a:prstGeom prst="rect">
            <a:avLst/>
          </a:prstGeom>
          <a:noFill/>
        </p:spPr>
        <p:txBody>
          <a:bodyPr wrap="square" rtlCol="0">
            <a:spAutoFit/>
          </a:bodyPr>
          <a:lstStyle/>
          <a:p>
            <a:pPr algn="l"/>
            <a:r>
              <a:rPr lang="en-US" altLang="zh-CN" sz="3600" b="1" dirty="0" smtClean="0">
                <a:solidFill>
                  <a:schemeClr val="tx1"/>
                </a:solidFill>
              </a:rPr>
              <a:t>2</a:t>
            </a:r>
            <a:r>
              <a:rPr lang="zh-CN" altLang="en-US" sz="3600" b="1" dirty="0" smtClean="0">
                <a:solidFill>
                  <a:schemeClr val="tx1"/>
                </a:solidFill>
              </a:rPr>
              <a:t>、波形示意图</a:t>
            </a:r>
            <a:endParaRPr lang="zh-CN" altLang="en-US" sz="3600" b="1" dirty="0">
              <a:solidFill>
                <a:schemeClr val="tx1"/>
              </a:solidFill>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2770"/>
                                        </p:tgtEl>
                                        <p:attrNameLst>
                                          <p:attrName>style.visibility</p:attrName>
                                        </p:attrNameLst>
                                      </p:cBhvr>
                                      <p:to>
                                        <p:strVal val="visible"/>
                                      </p:to>
                                    </p:set>
                                    <p:anim calcmode="lin" valueType="num">
                                      <p:cBhvr additive="base">
                                        <p:cTn id="12" dur="500" fill="hold"/>
                                        <p:tgtEl>
                                          <p:spTgt spid="32770"/>
                                        </p:tgtEl>
                                        <p:attrNameLst>
                                          <p:attrName>ppt_x</p:attrName>
                                        </p:attrNameLst>
                                      </p:cBhvr>
                                      <p:tavLst>
                                        <p:tav tm="0">
                                          <p:val>
                                            <p:strVal val="#ppt_x"/>
                                          </p:val>
                                        </p:tav>
                                        <p:tav tm="100000">
                                          <p:val>
                                            <p:strVal val="#ppt_x"/>
                                          </p:val>
                                        </p:tav>
                                      </p:tavLst>
                                    </p:anim>
                                    <p:anim calcmode="lin" valueType="num">
                                      <p:cBhvr additive="base">
                                        <p:cTn id="13"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2771"/>
                                        </p:tgtEl>
                                        <p:attrNameLst>
                                          <p:attrName>style.visibility</p:attrName>
                                        </p:attrNameLst>
                                      </p:cBhvr>
                                      <p:to>
                                        <p:strVal val="visible"/>
                                      </p:to>
                                    </p:set>
                                    <p:anim calcmode="lin" valueType="num">
                                      <p:cBhvr additive="base">
                                        <p:cTn id="24" dur="500" fill="hold"/>
                                        <p:tgtEl>
                                          <p:spTgt spid="32771"/>
                                        </p:tgtEl>
                                        <p:attrNameLst>
                                          <p:attrName>ppt_x</p:attrName>
                                        </p:attrNameLst>
                                      </p:cBhvr>
                                      <p:tavLst>
                                        <p:tav tm="0">
                                          <p:val>
                                            <p:strVal val="#ppt_x"/>
                                          </p:val>
                                        </p:tav>
                                        <p:tav tm="100000">
                                          <p:val>
                                            <p:strVal val="#ppt_x"/>
                                          </p:val>
                                        </p:tav>
                                      </p:tavLst>
                                    </p:anim>
                                    <p:anim calcmode="lin" valueType="num">
                                      <p:cBhvr additive="base">
                                        <p:cTn id="25" dur="500" fill="hold"/>
                                        <p:tgtEl>
                                          <p:spTgt spid="3277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5"/>
          <p:cNvSpPr>
            <a:spLocks noGrp="1"/>
          </p:cNvSpPr>
          <p:nvPr>
            <p:ph type="sldNum" sz="quarter" idx="12"/>
          </p:nvPr>
        </p:nvSpPr>
        <p:spPr>
          <a:noFill/>
        </p:spPr>
        <p:txBody>
          <a:bodyPr/>
          <a:lstStyle/>
          <a:p>
            <a:fld id="{F6E2291F-B67D-4334-8CDC-6EFB1A5CAF2D}" type="slidenum">
              <a:rPr lang="en-US" altLang="zh-CN" smtClean="0"/>
              <a:pPr/>
              <a:t>57</a:t>
            </a:fld>
            <a:endParaRPr lang="en-US" altLang="zh-CN" smtClean="0"/>
          </a:p>
        </p:txBody>
      </p:sp>
      <p:sp>
        <p:nvSpPr>
          <p:cNvPr id="77827" name="Text Box 4"/>
          <p:cNvSpPr txBox="1">
            <a:spLocks noChangeArrowheads="1"/>
          </p:cNvSpPr>
          <p:nvPr/>
        </p:nvSpPr>
        <p:spPr bwMode="auto">
          <a:xfrm>
            <a:off x="381000" y="501650"/>
            <a:ext cx="8977313" cy="793750"/>
          </a:xfrm>
          <a:prstGeom prst="rect">
            <a:avLst/>
          </a:prstGeom>
          <a:noFill/>
          <a:ln w="9525">
            <a:noFill/>
            <a:miter lim="800000"/>
            <a:headEnd/>
            <a:tailEnd/>
          </a:ln>
        </p:spPr>
        <p:txBody>
          <a:bodyPr anchor="b"/>
          <a:lstStyle/>
          <a:p>
            <a:r>
              <a:rPr lang="en-US" altLang="zh-CN" sz="3600" b="1" dirty="0">
                <a:solidFill>
                  <a:srgbClr val="0033CC"/>
                </a:solidFill>
                <a:latin typeface="Times New Roman" pitchFamily="18" charset="0"/>
                <a:ea typeface="黑体" pitchFamily="49" charset="-122"/>
              </a:rPr>
              <a:t>5.5.2  </a:t>
            </a:r>
            <a:r>
              <a:rPr lang="zh-CN" altLang="en-US" sz="3600" b="1" dirty="0">
                <a:solidFill>
                  <a:srgbClr val="0033CC"/>
                </a:solidFill>
                <a:latin typeface="Times New Roman" pitchFamily="18" charset="0"/>
                <a:ea typeface="黑体" pitchFamily="49" charset="-122"/>
              </a:rPr>
              <a:t>多进制数字频率调制系统（</a:t>
            </a:r>
            <a:r>
              <a:rPr lang="en-US" altLang="zh-CN" sz="3600" b="1" dirty="0">
                <a:solidFill>
                  <a:srgbClr val="0033CC"/>
                </a:solidFill>
                <a:latin typeface="Times New Roman" pitchFamily="18" charset="0"/>
                <a:ea typeface="黑体" pitchFamily="49" charset="-122"/>
              </a:rPr>
              <a:t>MFSK</a:t>
            </a:r>
            <a:r>
              <a:rPr lang="en-US" altLang="zh-CN" sz="3600" b="1" dirty="0" smtClean="0">
                <a:solidFill>
                  <a:srgbClr val="0033CC"/>
                </a:solidFill>
                <a:latin typeface="Times New Roman" pitchFamily="18" charset="0"/>
                <a:ea typeface="黑体" pitchFamily="49" charset="-122"/>
              </a:rPr>
              <a:t>)</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77828" name="Text Box 19"/>
          <p:cNvSpPr txBox="1">
            <a:spLocks noChangeArrowheads="1"/>
          </p:cNvSpPr>
          <p:nvPr/>
        </p:nvSpPr>
        <p:spPr bwMode="auto">
          <a:xfrm>
            <a:off x="500063" y="1643063"/>
            <a:ext cx="8077200" cy="646112"/>
          </a:xfrm>
          <a:prstGeom prst="rect">
            <a:avLst/>
          </a:prstGeom>
          <a:noFill/>
          <a:ln w="9525">
            <a:noFill/>
            <a:miter lim="800000"/>
            <a:headEnd/>
            <a:tailEnd/>
          </a:ln>
        </p:spPr>
        <p:txBody>
          <a:bodyPr>
            <a:spAutoFit/>
          </a:bodyPr>
          <a:lstStyle/>
          <a:p>
            <a:pPr algn="just">
              <a:spcBef>
                <a:spcPct val="50000"/>
              </a:spcBef>
            </a:pPr>
            <a:r>
              <a:rPr lang="en-US" altLang="zh-CN" sz="3600" b="1" dirty="0">
                <a:solidFill>
                  <a:schemeClr val="tx1"/>
                </a:solidFill>
                <a:latin typeface="Times New Roman" pitchFamily="18" charset="0"/>
                <a:ea typeface="黑体" pitchFamily="49" charset="-122"/>
              </a:rPr>
              <a:t>1</a:t>
            </a:r>
            <a:r>
              <a:rPr lang="zh-CN" altLang="en-US" sz="3600" b="1" dirty="0">
                <a:solidFill>
                  <a:schemeClr val="tx1"/>
                </a:solidFill>
                <a:latin typeface="Times New Roman" pitchFamily="18" charset="0"/>
                <a:ea typeface="黑体" pitchFamily="49" charset="-122"/>
              </a:rPr>
              <a:t>、概念：</a:t>
            </a:r>
            <a:r>
              <a:rPr lang="en-US" altLang="zh-CN" sz="3600" b="1" dirty="0">
                <a:solidFill>
                  <a:schemeClr val="tx1"/>
                </a:solidFill>
                <a:latin typeface="Times New Roman" pitchFamily="18" charset="0"/>
                <a:ea typeface="黑体" pitchFamily="49" charset="-122"/>
              </a:rPr>
              <a:t>(</a:t>
            </a:r>
            <a:r>
              <a:rPr lang="zh-CN" altLang="en-US" sz="3600" b="1" dirty="0">
                <a:solidFill>
                  <a:schemeClr val="tx1"/>
                </a:solidFill>
                <a:latin typeface="Times New Roman" pitchFamily="18" charset="0"/>
                <a:ea typeface="黑体" pitchFamily="49" charset="-122"/>
              </a:rPr>
              <a:t>以</a:t>
            </a:r>
            <a:r>
              <a:rPr lang="en-US" altLang="zh-CN" sz="3600" b="1" dirty="0">
                <a:solidFill>
                  <a:schemeClr val="tx1"/>
                </a:solidFill>
                <a:latin typeface="Times New Roman" pitchFamily="18" charset="0"/>
                <a:ea typeface="黑体" pitchFamily="49" charset="-122"/>
              </a:rPr>
              <a:t>4FSK</a:t>
            </a:r>
            <a:r>
              <a:rPr lang="zh-CN" altLang="en-US" sz="3600" b="1" dirty="0">
                <a:solidFill>
                  <a:schemeClr val="tx1"/>
                </a:solidFill>
                <a:latin typeface="Times New Roman" pitchFamily="18" charset="0"/>
                <a:ea typeface="黑体" pitchFamily="49" charset="-122"/>
              </a:rPr>
              <a:t>为例</a:t>
            </a:r>
            <a:r>
              <a:rPr lang="en-US" altLang="zh-CN" sz="3600" b="1" dirty="0">
                <a:solidFill>
                  <a:schemeClr val="tx1"/>
                </a:solidFill>
                <a:latin typeface="Times New Roman" pitchFamily="18" charset="0"/>
                <a:ea typeface="黑体" pitchFamily="49" charset="-122"/>
              </a:rPr>
              <a:t>)       </a:t>
            </a:r>
          </a:p>
        </p:txBody>
      </p:sp>
      <p:sp>
        <p:nvSpPr>
          <p:cNvPr id="77829" name="Text Box 20"/>
          <p:cNvSpPr txBox="1">
            <a:spLocks noChangeArrowheads="1"/>
          </p:cNvSpPr>
          <p:nvPr/>
        </p:nvSpPr>
        <p:spPr bwMode="auto">
          <a:xfrm>
            <a:off x="685800" y="2513013"/>
            <a:ext cx="7772400" cy="2439987"/>
          </a:xfrm>
          <a:prstGeom prst="rect">
            <a:avLst/>
          </a:prstGeom>
          <a:noFill/>
          <a:ln w="9525">
            <a:noFill/>
            <a:miter lim="800000"/>
            <a:headEnd/>
            <a:tailEnd/>
          </a:ln>
        </p:spPr>
        <p:txBody>
          <a:bodyPr>
            <a:spAutoFit/>
          </a:bodyPr>
          <a:lstStyle/>
          <a:p>
            <a:pPr>
              <a:lnSpc>
                <a:spcPct val="115000"/>
              </a:lnSpc>
              <a:spcBef>
                <a:spcPct val="30000"/>
              </a:spcBef>
              <a:buClr>
                <a:schemeClr val="bg2"/>
              </a:buClr>
              <a:buSzPct val="80000"/>
              <a:buFont typeface="Wingdings" pitchFamily="2" charset="2"/>
              <a:buChar char="Ø"/>
            </a:pPr>
            <a:r>
              <a:rPr lang="en-US" altLang="zh-CN" sz="2800" dirty="0">
                <a:solidFill>
                  <a:schemeClr val="tx1"/>
                </a:solidFill>
                <a:latin typeface="Times New Roman" pitchFamily="18" charset="0"/>
                <a:ea typeface="黑体" pitchFamily="49" charset="-122"/>
              </a:rPr>
              <a:t> </a:t>
            </a:r>
            <a:r>
              <a:rPr lang="zh-CN" altLang="en-US" sz="2800" dirty="0">
                <a:solidFill>
                  <a:schemeClr val="tx1"/>
                </a:solidFill>
                <a:latin typeface="Times New Roman" pitchFamily="18" charset="0"/>
                <a:ea typeface="黑体" pitchFamily="49" charset="-122"/>
              </a:rPr>
              <a:t>传“</a:t>
            </a:r>
            <a:r>
              <a:rPr lang="en-US" altLang="zh-CN" sz="2800" dirty="0">
                <a:solidFill>
                  <a:schemeClr val="tx1"/>
                </a:solidFill>
                <a:latin typeface="Times New Roman" pitchFamily="18" charset="0"/>
                <a:ea typeface="黑体" pitchFamily="49" charset="-122"/>
              </a:rPr>
              <a:t>0”</a:t>
            </a:r>
            <a:r>
              <a:rPr lang="zh-CN" altLang="en-US" sz="2800" dirty="0">
                <a:solidFill>
                  <a:schemeClr val="tx1"/>
                </a:solidFill>
                <a:latin typeface="Times New Roman" pitchFamily="18" charset="0"/>
                <a:ea typeface="黑体" pitchFamily="49" charset="-122"/>
              </a:rPr>
              <a:t>信号</a:t>
            </a:r>
            <a:r>
              <a:rPr lang="en-US" altLang="zh-CN" sz="2800" dirty="0">
                <a:solidFill>
                  <a:schemeClr val="tx1"/>
                </a:solidFill>
                <a:latin typeface="Times New Roman" pitchFamily="18" charset="0"/>
                <a:ea typeface="黑体" pitchFamily="49" charset="-122"/>
              </a:rPr>
              <a:t>(</a:t>
            </a:r>
            <a:r>
              <a:rPr lang="zh-CN" altLang="en-US" sz="2800" dirty="0">
                <a:solidFill>
                  <a:schemeClr val="tx1"/>
                </a:solidFill>
                <a:latin typeface="Times New Roman" pitchFamily="18" charset="0"/>
                <a:ea typeface="黑体" pitchFamily="49" charset="-122"/>
              </a:rPr>
              <a:t>或</a:t>
            </a:r>
            <a:r>
              <a:rPr lang="en-US" altLang="zh-CN" sz="2800" dirty="0">
                <a:solidFill>
                  <a:schemeClr val="tx1"/>
                </a:solidFill>
                <a:latin typeface="Times New Roman" pitchFamily="18" charset="0"/>
                <a:ea typeface="黑体" pitchFamily="49" charset="-122"/>
              </a:rPr>
              <a:t>00)</a:t>
            </a:r>
            <a:r>
              <a:rPr lang="zh-CN" altLang="en-US" sz="2800" dirty="0">
                <a:solidFill>
                  <a:schemeClr val="tx1"/>
                </a:solidFill>
                <a:latin typeface="Times New Roman" pitchFamily="18" charset="0"/>
                <a:ea typeface="黑体" pitchFamily="49" charset="-122"/>
              </a:rPr>
              <a:t>时，发送频率为</a:t>
            </a:r>
            <a:r>
              <a:rPr lang="en-US" altLang="zh-CN" sz="2800" i="1" dirty="0">
                <a:solidFill>
                  <a:schemeClr val="tx1"/>
                </a:solidFill>
                <a:latin typeface="Times New Roman" pitchFamily="18" charset="0"/>
                <a:ea typeface="黑体" pitchFamily="49" charset="-122"/>
              </a:rPr>
              <a:t>f</a:t>
            </a:r>
            <a:r>
              <a:rPr lang="en-US" altLang="zh-CN" sz="2800" baseline="-25000" dirty="0">
                <a:solidFill>
                  <a:schemeClr val="tx1"/>
                </a:solidFill>
                <a:latin typeface="Times New Roman" pitchFamily="18" charset="0"/>
                <a:ea typeface="黑体" pitchFamily="49" charset="-122"/>
              </a:rPr>
              <a:t>1</a:t>
            </a:r>
            <a:r>
              <a:rPr lang="zh-CN" altLang="en-US" sz="2800" dirty="0">
                <a:solidFill>
                  <a:schemeClr val="tx1"/>
                </a:solidFill>
                <a:latin typeface="Times New Roman" pitchFamily="18" charset="0"/>
                <a:ea typeface="黑体" pitchFamily="49" charset="-122"/>
              </a:rPr>
              <a:t>的载波； </a:t>
            </a:r>
          </a:p>
          <a:p>
            <a:pPr>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 传“</a:t>
            </a:r>
            <a:r>
              <a:rPr lang="en-US" altLang="zh-CN" sz="2800" dirty="0">
                <a:solidFill>
                  <a:schemeClr val="tx1"/>
                </a:solidFill>
                <a:latin typeface="Times New Roman" pitchFamily="18" charset="0"/>
                <a:ea typeface="黑体" pitchFamily="49" charset="-122"/>
              </a:rPr>
              <a:t>1”</a:t>
            </a:r>
            <a:r>
              <a:rPr lang="zh-CN" altLang="en-US" sz="2800" dirty="0">
                <a:solidFill>
                  <a:schemeClr val="tx1"/>
                </a:solidFill>
                <a:latin typeface="Times New Roman" pitchFamily="18" charset="0"/>
                <a:ea typeface="黑体" pitchFamily="49" charset="-122"/>
              </a:rPr>
              <a:t>信号</a:t>
            </a:r>
            <a:r>
              <a:rPr lang="en-US" altLang="zh-CN" sz="2800" dirty="0">
                <a:solidFill>
                  <a:schemeClr val="tx1"/>
                </a:solidFill>
                <a:latin typeface="Times New Roman" pitchFamily="18" charset="0"/>
                <a:ea typeface="黑体" pitchFamily="49" charset="-122"/>
              </a:rPr>
              <a:t>(</a:t>
            </a:r>
            <a:r>
              <a:rPr lang="zh-CN" altLang="en-US" sz="2800" dirty="0">
                <a:solidFill>
                  <a:schemeClr val="tx1"/>
                </a:solidFill>
                <a:latin typeface="Times New Roman" pitchFamily="18" charset="0"/>
                <a:ea typeface="黑体" pitchFamily="49" charset="-122"/>
              </a:rPr>
              <a:t>或</a:t>
            </a:r>
            <a:r>
              <a:rPr lang="en-US" altLang="zh-CN" sz="2800" dirty="0">
                <a:solidFill>
                  <a:schemeClr val="tx1"/>
                </a:solidFill>
                <a:latin typeface="Times New Roman" pitchFamily="18" charset="0"/>
                <a:ea typeface="黑体" pitchFamily="49" charset="-122"/>
              </a:rPr>
              <a:t>10)</a:t>
            </a:r>
            <a:r>
              <a:rPr lang="zh-CN" altLang="en-US" sz="2800" dirty="0">
                <a:solidFill>
                  <a:schemeClr val="tx1"/>
                </a:solidFill>
                <a:latin typeface="Times New Roman" pitchFamily="18" charset="0"/>
                <a:ea typeface="黑体" pitchFamily="49" charset="-122"/>
              </a:rPr>
              <a:t>时，发送频率为</a:t>
            </a:r>
            <a:r>
              <a:rPr lang="en-US" altLang="zh-CN" sz="2800" i="1" dirty="0">
                <a:solidFill>
                  <a:schemeClr val="tx1"/>
                </a:solidFill>
                <a:latin typeface="Times New Roman" pitchFamily="18" charset="0"/>
                <a:ea typeface="黑体" pitchFamily="49" charset="-122"/>
              </a:rPr>
              <a:t>f</a:t>
            </a:r>
            <a:r>
              <a:rPr lang="en-US" altLang="zh-CN" sz="2800" baseline="-25000" dirty="0">
                <a:solidFill>
                  <a:schemeClr val="tx1"/>
                </a:solidFill>
                <a:latin typeface="Times New Roman" pitchFamily="18" charset="0"/>
                <a:ea typeface="黑体" pitchFamily="49" charset="-122"/>
              </a:rPr>
              <a:t>2</a:t>
            </a:r>
            <a:r>
              <a:rPr lang="zh-CN" altLang="en-US" sz="2800" dirty="0">
                <a:solidFill>
                  <a:schemeClr val="tx1"/>
                </a:solidFill>
                <a:latin typeface="Times New Roman" pitchFamily="18" charset="0"/>
                <a:ea typeface="黑体" pitchFamily="49" charset="-122"/>
              </a:rPr>
              <a:t>的载波； </a:t>
            </a:r>
          </a:p>
          <a:p>
            <a:pPr>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 传“</a:t>
            </a:r>
            <a:r>
              <a:rPr lang="en-US" altLang="zh-CN" sz="2800" dirty="0">
                <a:solidFill>
                  <a:schemeClr val="tx1"/>
                </a:solidFill>
                <a:latin typeface="Times New Roman" pitchFamily="18" charset="0"/>
                <a:ea typeface="黑体" pitchFamily="49" charset="-122"/>
              </a:rPr>
              <a:t>2”</a:t>
            </a:r>
            <a:r>
              <a:rPr lang="zh-CN" altLang="en-US" sz="2800" dirty="0">
                <a:solidFill>
                  <a:schemeClr val="tx1"/>
                </a:solidFill>
                <a:latin typeface="Times New Roman" pitchFamily="18" charset="0"/>
                <a:ea typeface="黑体" pitchFamily="49" charset="-122"/>
              </a:rPr>
              <a:t>信号</a:t>
            </a:r>
            <a:r>
              <a:rPr lang="en-US" altLang="zh-CN" sz="2800" dirty="0">
                <a:solidFill>
                  <a:schemeClr val="tx1"/>
                </a:solidFill>
                <a:latin typeface="Times New Roman" pitchFamily="18" charset="0"/>
                <a:ea typeface="黑体" pitchFamily="49" charset="-122"/>
              </a:rPr>
              <a:t>(</a:t>
            </a:r>
            <a:r>
              <a:rPr lang="zh-CN" altLang="en-US" sz="2800" dirty="0">
                <a:solidFill>
                  <a:schemeClr val="tx1"/>
                </a:solidFill>
                <a:latin typeface="Times New Roman" pitchFamily="18" charset="0"/>
                <a:ea typeface="黑体" pitchFamily="49" charset="-122"/>
              </a:rPr>
              <a:t>或</a:t>
            </a:r>
            <a:r>
              <a:rPr lang="en-US" altLang="zh-CN" sz="2800" dirty="0">
                <a:solidFill>
                  <a:schemeClr val="tx1"/>
                </a:solidFill>
                <a:latin typeface="Times New Roman" pitchFamily="18" charset="0"/>
                <a:ea typeface="黑体" pitchFamily="49" charset="-122"/>
              </a:rPr>
              <a:t>11)</a:t>
            </a:r>
            <a:r>
              <a:rPr lang="zh-CN" altLang="en-US" sz="2800" dirty="0">
                <a:solidFill>
                  <a:schemeClr val="tx1"/>
                </a:solidFill>
                <a:latin typeface="Times New Roman" pitchFamily="18" charset="0"/>
                <a:ea typeface="黑体" pitchFamily="49" charset="-122"/>
              </a:rPr>
              <a:t>时，发送频率为</a:t>
            </a:r>
            <a:r>
              <a:rPr lang="en-US" altLang="zh-CN" sz="2800" i="1" dirty="0">
                <a:solidFill>
                  <a:schemeClr val="tx1"/>
                </a:solidFill>
                <a:latin typeface="Times New Roman" pitchFamily="18" charset="0"/>
                <a:ea typeface="黑体" pitchFamily="49" charset="-122"/>
              </a:rPr>
              <a:t>f</a:t>
            </a:r>
            <a:r>
              <a:rPr lang="en-US" altLang="zh-CN" sz="2800" baseline="-25000" dirty="0">
                <a:solidFill>
                  <a:schemeClr val="tx1"/>
                </a:solidFill>
                <a:latin typeface="Times New Roman" pitchFamily="18" charset="0"/>
                <a:ea typeface="黑体" pitchFamily="49" charset="-122"/>
              </a:rPr>
              <a:t>3</a:t>
            </a:r>
            <a:r>
              <a:rPr lang="zh-CN" altLang="en-US" sz="2800" dirty="0">
                <a:solidFill>
                  <a:schemeClr val="tx1"/>
                </a:solidFill>
                <a:latin typeface="Times New Roman" pitchFamily="18" charset="0"/>
                <a:ea typeface="黑体" pitchFamily="49" charset="-122"/>
              </a:rPr>
              <a:t>的载波； </a:t>
            </a:r>
          </a:p>
          <a:p>
            <a:pPr>
              <a:lnSpc>
                <a:spcPct val="115000"/>
              </a:lnSpc>
              <a:spcBef>
                <a:spcPct val="30000"/>
              </a:spcBef>
              <a:buClr>
                <a:schemeClr val="bg2"/>
              </a:buClr>
              <a:buSzPct val="80000"/>
              <a:buFont typeface="Wingdings" pitchFamily="2" charset="2"/>
              <a:buChar char="Ø"/>
            </a:pPr>
            <a:r>
              <a:rPr lang="zh-CN" altLang="en-US" sz="2800" dirty="0">
                <a:solidFill>
                  <a:schemeClr val="tx1"/>
                </a:solidFill>
                <a:latin typeface="Times New Roman" pitchFamily="18" charset="0"/>
                <a:ea typeface="黑体" pitchFamily="49" charset="-122"/>
              </a:rPr>
              <a:t> 传“</a:t>
            </a:r>
            <a:r>
              <a:rPr lang="en-US" altLang="zh-CN" sz="2800" dirty="0">
                <a:solidFill>
                  <a:schemeClr val="tx1"/>
                </a:solidFill>
                <a:latin typeface="Times New Roman" pitchFamily="18" charset="0"/>
                <a:ea typeface="黑体" pitchFamily="49" charset="-122"/>
              </a:rPr>
              <a:t>3”</a:t>
            </a:r>
            <a:r>
              <a:rPr lang="zh-CN" altLang="en-US" sz="2800" dirty="0">
                <a:solidFill>
                  <a:schemeClr val="tx1"/>
                </a:solidFill>
                <a:latin typeface="Times New Roman" pitchFamily="18" charset="0"/>
                <a:ea typeface="黑体" pitchFamily="49" charset="-122"/>
              </a:rPr>
              <a:t>信号</a:t>
            </a:r>
            <a:r>
              <a:rPr lang="en-US" altLang="zh-CN" sz="2800" dirty="0">
                <a:solidFill>
                  <a:schemeClr val="tx1"/>
                </a:solidFill>
                <a:latin typeface="Times New Roman" pitchFamily="18" charset="0"/>
                <a:ea typeface="黑体" pitchFamily="49" charset="-122"/>
              </a:rPr>
              <a:t>(</a:t>
            </a:r>
            <a:r>
              <a:rPr lang="zh-CN" altLang="en-US" sz="2800" dirty="0">
                <a:solidFill>
                  <a:schemeClr val="tx1"/>
                </a:solidFill>
                <a:latin typeface="Times New Roman" pitchFamily="18" charset="0"/>
                <a:ea typeface="黑体" pitchFamily="49" charset="-122"/>
              </a:rPr>
              <a:t>或</a:t>
            </a:r>
            <a:r>
              <a:rPr lang="en-US" altLang="zh-CN" sz="2800" dirty="0">
                <a:solidFill>
                  <a:schemeClr val="tx1"/>
                </a:solidFill>
                <a:latin typeface="Times New Roman" pitchFamily="18" charset="0"/>
                <a:ea typeface="黑体" pitchFamily="49" charset="-122"/>
              </a:rPr>
              <a:t>01)</a:t>
            </a:r>
            <a:r>
              <a:rPr lang="zh-CN" altLang="en-US" sz="2800" dirty="0">
                <a:solidFill>
                  <a:schemeClr val="tx1"/>
                </a:solidFill>
                <a:latin typeface="Times New Roman" pitchFamily="18" charset="0"/>
                <a:ea typeface="黑体" pitchFamily="49" charset="-122"/>
              </a:rPr>
              <a:t>时，发送频率为</a:t>
            </a:r>
            <a:r>
              <a:rPr lang="en-US" altLang="zh-CN" sz="2800" i="1" dirty="0">
                <a:solidFill>
                  <a:schemeClr val="tx1"/>
                </a:solidFill>
                <a:latin typeface="Times New Roman" pitchFamily="18" charset="0"/>
                <a:ea typeface="黑体" pitchFamily="49" charset="-122"/>
              </a:rPr>
              <a:t>f</a:t>
            </a:r>
            <a:r>
              <a:rPr lang="en-US" altLang="zh-CN" sz="2800" baseline="-25000" dirty="0">
                <a:solidFill>
                  <a:schemeClr val="tx1"/>
                </a:solidFill>
                <a:latin typeface="Times New Roman" pitchFamily="18" charset="0"/>
                <a:ea typeface="黑体" pitchFamily="49" charset="-122"/>
              </a:rPr>
              <a:t>4</a:t>
            </a:r>
            <a:r>
              <a:rPr lang="zh-CN" altLang="en-US" sz="2800" dirty="0">
                <a:solidFill>
                  <a:schemeClr val="tx1"/>
                </a:solidFill>
                <a:latin typeface="Times New Roman" pitchFamily="18" charset="0"/>
                <a:ea typeface="黑体" pitchFamily="49" charset="-122"/>
              </a:rPr>
              <a:t>的载波。</a:t>
            </a:r>
          </a:p>
        </p:txBody>
      </p:sp>
    </p:spTree>
  </p:cSld>
  <p:clrMapOvr>
    <a:masterClrMapping/>
  </p:clrMapOvr>
  <p:transition spd="med">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灯片编号占位符 5"/>
          <p:cNvSpPr>
            <a:spLocks noGrp="1"/>
          </p:cNvSpPr>
          <p:nvPr>
            <p:ph type="sldNum" sz="quarter" idx="12"/>
          </p:nvPr>
        </p:nvSpPr>
        <p:spPr>
          <a:noFill/>
        </p:spPr>
        <p:txBody>
          <a:bodyPr/>
          <a:lstStyle/>
          <a:p>
            <a:fld id="{143D377D-4B50-4542-ABC3-4A5937459A8B}" type="slidenum">
              <a:rPr lang="en-US" altLang="zh-CN" smtClean="0"/>
              <a:pPr/>
              <a:t>58</a:t>
            </a:fld>
            <a:endParaRPr lang="en-US" altLang="zh-CN" smtClean="0"/>
          </a:p>
        </p:txBody>
      </p:sp>
      <p:sp>
        <p:nvSpPr>
          <p:cNvPr id="34820" name="Text Box 4"/>
          <p:cNvSpPr txBox="1">
            <a:spLocks noChangeArrowheads="1"/>
          </p:cNvSpPr>
          <p:nvPr/>
        </p:nvSpPr>
        <p:spPr bwMode="auto">
          <a:xfrm>
            <a:off x="381000" y="501650"/>
            <a:ext cx="8977313" cy="793750"/>
          </a:xfrm>
          <a:prstGeom prst="rect">
            <a:avLst/>
          </a:prstGeom>
          <a:noFill/>
          <a:ln w="9525">
            <a:noFill/>
            <a:miter lim="800000"/>
            <a:headEnd/>
            <a:tailEnd/>
          </a:ln>
        </p:spPr>
        <p:txBody>
          <a:bodyPr anchor="b"/>
          <a:lstStyle/>
          <a:p>
            <a:r>
              <a:rPr lang="en-US" altLang="zh-CN" sz="3600" b="1" dirty="0">
                <a:solidFill>
                  <a:srgbClr val="0033CC"/>
                </a:solidFill>
                <a:latin typeface="Times New Roman" pitchFamily="18" charset="0"/>
                <a:ea typeface="黑体" pitchFamily="49" charset="-122"/>
              </a:rPr>
              <a:t>5.5.2  </a:t>
            </a:r>
            <a:r>
              <a:rPr lang="zh-CN" altLang="en-US" sz="3600" b="1" dirty="0">
                <a:solidFill>
                  <a:srgbClr val="0033CC"/>
                </a:solidFill>
                <a:latin typeface="Times New Roman" pitchFamily="18" charset="0"/>
                <a:ea typeface="黑体" pitchFamily="49" charset="-122"/>
              </a:rPr>
              <a:t>多进制数字频率调制系统（</a:t>
            </a:r>
            <a:r>
              <a:rPr lang="en-US" altLang="zh-CN" sz="3600" b="1" dirty="0">
                <a:solidFill>
                  <a:srgbClr val="0033CC"/>
                </a:solidFill>
                <a:latin typeface="Times New Roman" pitchFamily="18" charset="0"/>
                <a:ea typeface="黑体" pitchFamily="49" charset="-122"/>
              </a:rPr>
              <a:t>MFSK</a:t>
            </a:r>
            <a:r>
              <a:rPr lang="en-US" altLang="zh-CN" sz="3600" b="1" dirty="0" smtClean="0">
                <a:solidFill>
                  <a:srgbClr val="0033CC"/>
                </a:solidFill>
                <a:latin typeface="Times New Roman" pitchFamily="18" charset="0"/>
                <a:ea typeface="黑体" pitchFamily="49" charset="-122"/>
              </a:rPr>
              <a:t>)</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34821" name="Text Box 19"/>
          <p:cNvSpPr txBox="1">
            <a:spLocks noChangeArrowheads="1"/>
          </p:cNvSpPr>
          <p:nvPr/>
        </p:nvSpPr>
        <p:spPr bwMode="auto">
          <a:xfrm>
            <a:off x="500063" y="1571625"/>
            <a:ext cx="8077200" cy="646113"/>
          </a:xfrm>
          <a:prstGeom prst="rect">
            <a:avLst/>
          </a:prstGeom>
          <a:noFill/>
          <a:ln w="9525">
            <a:noFill/>
            <a:miter lim="800000"/>
            <a:headEnd/>
            <a:tailEnd/>
          </a:ln>
        </p:spPr>
        <p:txBody>
          <a:bodyPr>
            <a:spAutoFit/>
          </a:bodyPr>
          <a:lstStyle/>
          <a:p>
            <a:pPr algn="just">
              <a:spcBef>
                <a:spcPct val="50000"/>
              </a:spcBef>
            </a:pPr>
            <a:r>
              <a:rPr lang="en-US" altLang="zh-CN" sz="3600" b="1" dirty="0">
                <a:solidFill>
                  <a:schemeClr val="tx1"/>
                </a:solidFill>
                <a:latin typeface="Times New Roman" pitchFamily="18" charset="0"/>
                <a:ea typeface="黑体" pitchFamily="49" charset="-122"/>
              </a:rPr>
              <a:t>2</a:t>
            </a:r>
            <a:r>
              <a:rPr lang="zh-CN" altLang="en-US" sz="3600" b="1" dirty="0">
                <a:solidFill>
                  <a:schemeClr val="tx1"/>
                </a:solidFill>
                <a:latin typeface="Times New Roman" pitchFamily="18" charset="0"/>
                <a:ea typeface="黑体" pitchFamily="49" charset="-122"/>
              </a:rPr>
              <a:t>、波形示意图</a:t>
            </a:r>
            <a:endParaRPr lang="en-US" altLang="zh-CN" sz="3600" b="1" dirty="0">
              <a:solidFill>
                <a:schemeClr val="tx1"/>
              </a:solidFill>
              <a:latin typeface="Times New Roman" pitchFamily="18" charset="0"/>
              <a:ea typeface="黑体" pitchFamily="49" charset="-122"/>
            </a:endParaRPr>
          </a:p>
        </p:txBody>
      </p:sp>
      <p:sp>
        <p:nvSpPr>
          <p:cNvPr id="34822"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sp>
        <p:nvSpPr>
          <p:cNvPr id="34823" name="Rectangle 4"/>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4818" name="Object 3"/>
          <p:cNvGraphicFramePr>
            <a:graphicFrameLocks noChangeAspect="1"/>
          </p:cNvGraphicFramePr>
          <p:nvPr/>
        </p:nvGraphicFramePr>
        <p:xfrm>
          <a:off x="357188" y="2428875"/>
          <a:ext cx="8364537" cy="3071813"/>
        </p:xfrm>
        <a:graphic>
          <a:graphicData uri="http://schemas.openxmlformats.org/presentationml/2006/ole">
            <p:oleObj spid="_x0000_s34818" name="Visio" r:id="rId3" imgW="5038649" imgH="1846783" progId="">
              <p:embed/>
            </p:oleObj>
          </a:graphicData>
        </a:graphic>
      </p:graphicFrame>
    </p:spTree>
  </p:cSld>
  <p:clrMapOvr>
    <a:masterClrMapping/>
  </p:clrMapOvr>
  <p:transition spd="med">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灯片编号占位符 5"/>
          <p:cNvSpPr>
            <a:spLocks noGrp="1"/>
          </p:cNvSpPr>
          <p:nvPr>
            <p:ph type="sldNum" sz="quarter" idx="12"/>
          </p:nvPr>
        </p:nvSpPr>
        <p:spPr>
          <a:noFill/>
        </p:spPr>
        <p:txBody>
          <a:bodyPr/>
          <a:lstStyle/>
          <a:p>
            <a:fld id="{54770B5F-258F-498C-A0FF-D8597CE5105C}" type="slidenum">
              <a:rPr lang="en-US" altLang="zh-CN" smtClean="0"/>
              <a:pPr/>
              <a:t>59</a:t>
            </a:fld>
            <a:endParaRPr lang="en-US" altLang="zh-CN" smtClean="0"/>
          </a:p>
        </p:txBody>
      </p:sp>
      <p:sp>
        <p:nvSpPr>
          <p:cNvPr id="35844" name="Text Box 4"/>
          <p:cNvSpPr txBox="1">
            <a:spLocks noChangeArrowheads="1"/>
          </p:cNvSpPr>
          <p:nvPr/>
        </p:nvSpPr>
        <p:spPr bwMode="auto">
          <a:xfrm>
            <a:off x="381000" y="501650"/>
            <a:ext cx="8977313" cy="793750"/>
          </a:xfrm>
          <a:prstGeom prst="rect">
            <a:avLst/>
          </a:prstGeom>
          <a:noFill/>
          <a:ln w="9525">
            <a:noFill/>
            <a:miter lim="800000"/>
            <a:headEnd/>
            <a:tailEnd/>
          </a:ln>
        </p:spPr>
        <p:txBody>
          <a:bodyPr anchor="b"/>
          <a:lstStyle/>
          <a:p>
            <a:r>
              <a:rPr lang="en-US" altLang="zh-CN" sz="3600" b="1" dirty="0">
                <a:solidFill>
                  <a:srgbClr val="0033CC"/>
                </a:solidFill>
                <a:latin typeface="Times New Roman" pitchFamily="18" charset="0"/>
                <a:ea typeface="黑体" pitchFamily="49" charset="-122"/>
              </a:rPr>
              <a:t>5.5.2  </a:t>
            </a:r>
            <a:r>
              <a:rPr lang="zh-CN" altLang="en-US" sz="3600" b="1" dirty="0">
                <a:solidFill>
                  <a:srgbClr val="0033CC"/>
                </a:solidFill>
                <a:latin typeface="Times New Roman" pitchFamily="18" charset="0"/>
                <a:ea typeface="黑体" pitchFamily="49" charset="-122"/>
              </a:rPr>
              <a:t>多进制数字频率调制系统（</a:t>
            </a:r>
            <a:r>
              <a:rPr lang="en-US" altLang="zh-CN" sz="3600" b="1" dirty="0">
                <a:solidFill>
                  <a:srgbClr val="0033CC"/>
                </a:solidFill>
                <a:latin typeface="Times New Roman" pitchFamily="18" charset="0"/>
                <a:ea typeface="黑体" pitchFamily="49" charset="-122"/>
              </a:rPr>
              <a:t>MFSK</a:t>
            </a:r>
            <a:r>
              <a:rPr lang="en-US" altLang="zh-CN" sz="3600" b="1" dirty="0" smtClean="0">
                <a:solidFill>
                  <a:srgbClr val="0033CC"/>
                </a:solidFill>
                <a:latin typeface="Times New Roman" pitchFamily="18" charset="0"/>
                <a:ea typeface="黑体" pitchFamily="49" charset="-122"/>
              </a:rPr>
              <a:t>)</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35845" name="Text Box 19"/>
          <p:cNvSpPr txBox="1">
            <a:spLocks noChangeArrowheads="1"/>
          </p:cNvSpPr>
          <p:nvPr/>
        </p:nvSpPr>
        <p:spPr bwMode="auto">
          <a:xfrm>
            <a:off x="500063" y="1497004"/>
            <a:ext cx="8077200" cy="646112"/>
          </a:xfrm>
          <a:prstGeom prst="rect">
            <a:avLst/>
          </a:prstGeom>
          <a:noFill/>
          <a:ln w="9525">
            <a:noFill/>
            <a:miter lim="800000"/>
            <a:headEnd/>
            <a:tailEnd/>
          </a:ln>
        </p:spPr>
        <p:txBody>
          <a:bodyPr>
            <a:spAutoFit/>
          </a:bodyPr>
          <a:lstStyle/>
          <a:p>
            <a:pPr algn="just">
              <a:spcBef>
                <a:spcPct val="50000"/>
              </a:spcBef>
            </a:pPr>
            <a:r>
              <a:rPr lang="en-US" altLang="zh-CN" sz="3600" b="1" dirty="0">
                <a:solidFill>
                  <a:schemeClr val="tx1"/>
                </a:solidFill>
                <a:latin typeface="Times New Roman" pitchFamily="18" charset="0"/>
                <a:ea typeface="黑体" pitchFamily="49" charset="-122"/>
              </a:rPr>
              <a:t>3</a:t>
            </a:r>
            <a:r>
              <a:rPr lang="zh-CN" altLang="en-US" sz="3600" b="1" dirty="0">
                <a:solidFill>
                  <a:schemeClr val="tx1"/>
                </a:solidFill>
                <a:latin typeface="Times New Roman" pitchFamily="18" charset="0"/>
                <a:ea typeface="黑体" pitchFamily="49" charset="-122"/>
              </a:rPr>
              <a:t>、实现模型</a:t>
            </a:r>
            <a:r>
              <a:rPr lang="en-US" altLang="zh-CN" sz="3600" b="1" dirty="0">
                <a:solidFill>
                  <a:schemeClr val="tx1"/>
                </a:solidFill>
                <a:latin typeface="Times New Roman" pitchFamily="18" charset="0"/>
                <a:ea typeface="黑体" pitchFamily="49" charset="-122"/>
              </a:rPr>
              <a:t>       </a:t>
            </a:r>
          </a:p>
        </p:txBody>
      </p:sp>
      <p:sp>
        <p:nvSpPr>
          <p:cNvPr id="35846"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5842" name="Object 1"/>
          <p:cNvGraphicFramePr>
            <a:graphicFrameLocks noChangeAspect="1"/>
          </p:cNvGraphicFramePr>
          <p:nvPr/>
        </p:nvGraphicFramePr>
        <p:xfrm>
          <a:off x="1571625" y="2071688"/>
          <a:ext cx="6111875" cy="4572000"/>
        </p:xfrm>
        <a:graphic>
          <a:graphicData uri="http://schemas.openxmlformats.org/presentationml/2006/ole">
            <p:oleObj spid="_x0000_s35842" name="Visio" r:id="rId3" imgW="6580664" imgH="4926142" progId="">
              <p:embed/>
            </p:oleObj>
          </a:graphicData>
        </a:graphic>
      </p:graphicFrame>
    </p:spTree>
  </p:cSld>
  <p:clrMapOvr>
    <a:masterClrMapping/>
  </p:clrMapOvr>
  <p:transition spd="med">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xfrm>
            <a:off x="468313" y="476250"/>
            <a:ext cx="7793037" cy="895350"/>
          </a:xfrm>
          <a:noFill/>
        </p:spPr>
        <p:txBody>
          <a:bodyPr/>
          <a:lstStyle/>
          <a:p>
            <a:pPr eaLnBrk="1" hangingPunct="1"/>
            <a:r>
              <a:rPr lang="en-US" altLang="zh-CN" sz="4000" b="1" dirty="0" smtClean="0">
                <a:solidFill>
                  <a:schemeClr val="bg2"/>
                </a:solidFill>
                <a:latin typeface="黑体" pitchFamily="49" charset="-122"/>
                <a:ea typeface="黑体" pitchFamily="49" charset="-122"/>
              </a:rPr>
              <a:t>  </a:t>
            </a:r>
            <a:r>
              <a:rPr lang="zh-CN" altLang="en-US" sz="4000" b="1" dirty="0" smtClean="0">
                <a:solidFill>
                  <a:schemeClr val="bg2"/>
                </a:solidFill>
                <a:latin typeface="黑体" pitchFamily="49" charset="-122"/>
                <a:ea typeface="黑体" pitchFamily="49" charset="-122"/>
              </a:rPr>
              <a:t>概述</a:t>
            </a:r>
          </a:p>
        </p:txBody>
      </p:sp>
      <p:sp>
        <p:nvSpPr>
          <p:cNvPr id="48130" name="灯片编号占位符 7"/>
          <p:cNvSpPr>
            <a:spLocks noGrp="1"/>
          </p:cNvSpPr>
          <p:nvPr>
            <p:ph type="sldNum" sz="quarter" idx="12"/>
          </p:nvPr>
        </p:nvSpPr>
        <p:spPr>
          <a:noFill/>
        </p:spPr>
        <p:txBody>
          <a:bodyPr/>
          <a:lstStyle/>
          <a:p>
            <a:fld id="{E7525C5E-5D77-4E5E-AFEA-37ABA03075E2}" type="slidenum">
              <a:rPr lang="en-US" altLang="zh-CN" smtClean="0"/>
              <a:pPr/>
              <a:t>6</a:t>
            </a:fld>
            <a:endParaRPr lang="en-US" altLang="zh-CN" smtClean="0"/>
          </a:p>
        </p:txBody>
      </p:sp>
      <p:sp>
        <p:nvSpPr>
          <p:cNvPr id="48132" name="Text Box 5"/>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48133" name="Text Box 12"/>
          <p:cNvSpPr txBox="1">
            <a:spLocks noChangeArrowheads="1"/>
          </p:cNvSpPr>
          <p:nvPr/>
        </p:nvSpPr>
        <p:spPr bwMode="auto">
          <a:xfrm>
            <a:off x="457200" y="1905000"/>
            <a:ext cx="8229600" cy="3549650"/>
          </a:xfrm>
          <a:prstGeom prst="rect">
            <a:avLst/>
          </a:prstGeom>
          <a:noFill/>
          <a:ln w="9525">
            <a:noFill/>
            <a:miter lim="800000"/>
            <a:headEnd/>
            <a:tailEnd/>
          </a:ln>
        </p:spPr>
        <p:txBody>
          <a:bodyPr>
            <a:spAutoFit/>
          </a:bodyPr>
          <a:lstStyle/>
          <a:p>
            <a:pPr algn="l">
              <a:lnSpc>
                <a:spcPct val="135000"/>
              </a:lnSpc>
              <a:spcBef>
                <a:spcPct val="50000"/>
              </a:spcBef>
              <a:buClr>
                <a:schemeClr val="bg2"/>
              </a:buClr>
              <a:buFont typeface="Wingdings" pitchFamily="2" charset="2"/>
              <a:buNone/>
            </a:pPr>
            <a:r>
              <a:rPr kumimoji="1" lang="en-US" altLang="zh-CN" sz="2800" dirty="0">
                <a:solidFill>
                  <a:schemeClr val="tx1"/>
                </a:solidFill>
                <a:latin typeface="Times New Roman" pitchFamily="18" charset="0"/>
                <a:ea typeface="黑体" pitchFamily="49" charset="-122"/>
              </a:rPr>
              <a:t>         </a:t>
            </a:r>
            <a:r>
              <a:rPr kumimoji="1" lang="zh-CN" altLang="en-US" sz="2800" dirty="0">
                <a:solidFill>
                  <a:schemeClr val="tx1"/>
                </a:solidFill>
                <a:latin typeface="Times New Roman" pitchFamily="18" charset="0"/>
                <a:ea typeface="黑体" pitchFamily="49" charset="-122"/>
              </a:rPr>
              <a:t>在实际信道中，大多数信道具有</a:t>
            </a:r>
            <a:r>
              <a:rPr kumimoji="1" lang="zh-CN" altLang="en-US" sz="2800" dirty="0">
                <a:solidFill>
                  <a:srgbClr val="FF3300"/>
                </a:solidFill>
                <a:latin typeface="Times New Roman" pitchFamily="18" charset="0"/>
                <a:ea typeface="黑体" pitchFamily="49" charset="-122"/>
              </a:rPr>
              <a:t>带通传输特性</a:t>
            </a:r>
            <a:r>
              <a:rPr kumimoji="1" lang="zh-CN" altLang="en-US" sz="2800" dirty="0">
                <a:solidFill>
                  <a:schemeClr val="tx1"/>
                </a:solidFill>
                <a:latin typeface="Times New Roman" pitchFamily="18" charset="0"/>
                <a:ea typeface="黑体" pitchFamily="49" charset="-122"/>
              </a:rPr>
              <a:t>，数字基带信号不能直接在这种信道中传输，因此，必须用数字基带信号对载波进行调制，产生已调数字信号，才能在无线信道、光纤信道等媒质中传输。</a:t>
            </a:r>
            <a:r>
              <a:rPr kumimoji="1" lang="zh-CN" altLang="en-US" sz="2800" dirty="0" smtClean="0">
                <a:solidFill>
                  <a:schemeClr val="tx1"/>
                </a:solidFill>
                <a:latin typeface="Times New Roman" pitchFamily="18" charset="0"/>
                <a:ea typeface="黑体" pitchFamily="49" charset="-122"/>
              </a:rPr>
              <a:t>类似于模拟</a:t>
            </a:r>
            <a:r>
              <a:rPr kumimoji="1" lang="zh-CN" altLang="en-US" sz="2800" dirty="0">
                <a:solidFill>
                  <a:schemeClr val="tx1"/>
                </a:solidFill>
                <a:latin typeface="Times New Roman" pitchFamily="18" charset="0"/>
                <a:ea typeface="黑体" pitchFamily="49" charset="-122"/>
              </a:rPr>
              <a:t>调制，有数字振幅调制、数字频率调制和数字相位调制。</a:t>
            </a:r>
          </a:p>
        </p:txBody>
      </p:sp>
    </p:spTree>
  </p:cSld>
  <p:clrMapOvr>
    <a:masterClrMapping/>
  </p:clrMapOvr>
  <p:transition spd="med">
    <p:zo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灯片编号占位符 3"/>
          <p:cNvSpPr>
            <a:spLocks noGrp="1"/>
          </p:cNvSpPr>
          <p:nvPr>
            <p:ph type="sldNum" sz="quarter" idx="12"/>
          </p:nvPr>
        </p:nvSpPr>
        <p:spPr>
          <a:noFill/>
        </p:spPr>
        <p:txBody>
          <a:bodyPr/>
          <a:lstStyle/>
          <a:p>
            <a:fld id="{8AE3A3C3-8568-4F65-B3E7-10E1FBC79873}" type="slidenum">
              <a:rPr lang="en-US" altLang="zh-CN" smtClean="0"/>
              <a:pPr/>
              <a:t>60</a:t>
            </a:fld>
            <a:endParaRPr lang="en-US" altLang="zh-CN" smtClean="0"/>
          </a:p>
        </p:txBody>
      </p:sp>
      <p:sp>
        <p:nvSpPr>
          <p:cNvPr id="36868" name="Text Box 2"/>
          <p:cNvSpPr txBox="1">
            <a:spLocks noChangeArrowheads="1"/>
          </p:cNvSpPr>
          <p:nvPr/>
        </p:nvSpPr>
        <p:spPr bwMode="auto">
          <a:xfrm>
            <a:off x="785786" y="2286000"/>
            <a:ext cx="7572428" cy="946150"/>
          </a:xfrm>
          <a:prstGeom prst="rect">
            <a:avLst/>
          </a:prstGeom>
          <a:noFill/>
          <a:ln w="9525">
            <a:noFill/>
            <a:miter lim="800000"/>
            <a:headEnd/>
            <a:tailEnd/>
          </a:ln>
        </p:spPr>
        <p:txBody>
          <a:bodyPr wrap="square">
            <a:spAutoFit/>
          </a:bodyPr>
          <a:lstStyle/>
          <a:p>
            <a:pPr algn="just">
              <a:spcBef>
                <a:spcPct val="50000"/>
              </a:spcBef>
            </a:pPr>
            <a:r>
              <a:rPr lang="en-US" altLang="zh-CN" sz="2800" dirty="0">
                <a:solidFill>
                  <a:schemeClr val="tx1"/>
                </a:solidFill>
                <a:latin typeface="Times New Roman" pitchFamily="18" charset="0"/>
                <a:ea typeface="黑体" pitchFamily="49" charset="-122"/>
              </a:rPr>
              <a:t> MFSK</a:t>
            </a:r>
            <a:r>
              <a:rPr lang="zh-CN" altLang="en-US" sz="2800" dirty="0">
                <a:solidFill>
                  <a:schemeClr val="tx1"/>
                </a:solidFill>
                <a:latin typeface="Times New Roman" pitchFamily="18" charset="0"/>
                <a:ea typeface="黑体" pitchFamily="49" charset="-122"/>
              </a:rPr>
              <a:t>的功率谱密度可看成多个</a:t>
            </a:r>
            <a:r>
              <a:rPr lang="en-US" altLang="zh-CN" sz="2800" dirty="0">
                <a:solidFill>
                  <a:schemeClr val="tx1"/>
                </a:solidFill>
                <a:latin typeface="Times New Roman" pitchFamily="18" charset="0"/>
                <a:ea typeface="黑体" pitchFamily="49" charset="-122"/>
              </a:rPr>
              <a:t>2ASK</a:t>
            </a:r>
            <a:r>
              <a:rPr lang="zh-CN" altLang="en-US" sz="2800" dirty="0">
                <a:solidFill>
                  <a:schemeClr val="tx1"/>
                </a:solidFill>
                <a:latin typeface="Times New Roman" pitchFamily="18" charset="0"/>
                <a:ea typeface="黑体" pitchFamily="49" charset="-122"/>
              </a:rPr>
              <a:t>信号相加。其带宽为：</a:t>
            </a:r>
          </a:p>
        </p:txBody>
      </p:sp>
      <p:sp>
        <p:nvSpPr>
          <p:cNvPr id="36869" name="Text Box 3"/>
          <p:cNvSpPr txBox="1">
            <a:spLocks noChangeArrowheads="1"/>
          </p:cNvSpPr>
          <p:nvPr/>
        </p:nvSpPr>
        <p:spPr bwMode="auto">
          <a:xfrm>
            <a:off x="428625" y="1500188"/>
            <a:ext cx="4343400" cy="646112"/>
          </a:xfrm>
          <a:prstGeom prst="rect">
            <a:avLst/>
          </a:prstGeom>
          <a:noFill/>
          <a:ln w="9525">
            <a:noFill/>
            <a:miter lim="800000"/>
            <a:headEnd/>
            <a:tailEnd/>
          </a:ln>
        </p:spPr>
        <p:txBody>
          <a:bodyPr>
            <a:spAutoFit/>
          </a:bodyPr>
          <a:lstStyle/>
          <a:p>
            <a:pPr algn="just">
              <a:spcBef>
                <a:spcPct val="50000"/>
              </a:spcBef>
            </a:pPr>
            <a:r>
              <a:rPr lang="en-US" altLang="zh-CN" sz="3600" b="1" dirty="0">
                <a:solidFill>
                  <a:schemeClr val="tx1"/>
                </a:solidFill>
                <a:latin typeface="Times New Roman" pitchFamily="18" charset="0"/>
                <a:ea typeface="黑体" pitchFamily="49" charset="-122"/>
              </a:rPr>
              <a:t>4</a:t>
            </a:r>
            <a:r>
              <a:rPr lang="zh-CN" altLang="en-US" sz="3600" b="1" dirty="0">
                <a:solidFill>
                  <a:schemeClr val="tx1"/>
                </a:solidFill>
                <a:latin typeface="Times New Roman" pitchFamily="18" charset="0"/>
                <a:ea typeface="黑体" pitchFamily="49" charset="-122"/>
              </a:rPr>
              <a:t>、传输带宽</a:t>
            </a:r>
          </a:p>
        </p:txBody>
      </p:sp>
      <p:sp>
        <p:nvSpPr>
          <p:cNvPr id="36871" name="Text Box 10"/>
          <p:cNvSpPr txBox="1">
            <a:spLocks noChangeArrowheads="1"/>
          </p:cNvSpPr>
          <p:nvPr/>
        </p:nvSpPr>
        <p:spPr bwMode="auto">
          <a:xfrm>
            <a:off x="0" y="500063"/>
            <a:ext cx="10048875" cy="793750"/>
          </a:xfrm>
          <a:prstGeom prst="rect">
            <a:avLst/>
          </a:prstGeom>
          <a:noFill/>
          <a:ln w="9525">
            <a:noFill/>
            <a:miter lim="800000"/>
            <a:headEnd/>
            <a:tailEnd/>
          </a:ln>
        </p:spPr>
        <p:txBody>
          <a:bodyPr anchor="b"/>
          <a:lstStyle/>
          <a:p>
            <a:r>
              <a:rPr lang="en-US" altLang="zh-CN" sz="3600" b="1" dirty="0">
                <a:solidFill>
                  <a:srgbClr val="0033CC"/>
                </a:solidFill>
                <a:latin typeface="Times New Roman" pitchFamily="18" charset="0"/>
                <a:ea typeface="黑体" pitchFamily="49" charset="-122"/>
              </a:rPr>
              <a:t>5.5.2  </a:t>
            </a:r>
            <a:r>
              <a:rPr lang="zh-CN" altLang="en-US" sz="3600" b="1" dirty="0">
                <a:solidFill>
                  <a:srgbClr val="0033CC"/>
                </a:solidFill>
                <a:latin typeface="Times New Roman" pitchFamily="18" charset="0"/>
                <a:ea typeface="黑体" pitchFamily="49" charset="-122"/>
              </a:rPr>
              <a:t>多进制数字频率调制系统（</a:t>
            </a:r>
            <a:r>
              <a:rPr lang="en-US" altLang="zh-CN" sz="3600" b="1" dirty="0">
                <a:solidFill>
                  <a:srgbClr val="0033CC"/>
                </a:solidFill>
                <a:latin typeface="Times New Roman" pitchFamily="18" charset="0"/>
                <a:ea typeface="黑体" pitchFamily="49" charset="-122"/>
              </a:rPr>
              <a:t>MFSK</a:t>
            </a:r>
            <a:r>
              <a:rPr lang="zh-CN" altLang="en-US" sz="3600" b="1" dirty="0" smtClean="0">
                <a:solidFill>
                  <a:srgbClr val="0033CC"/>
                </a:solidFill>
                <a:latin typeface="Times New Roman" pitchFamily="18" charset="0"/>
                <a:ea typeface="黑体" pitchFamily="49" charset="-122"/>
              </a:rPr>
              <a:t>）</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36872"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6866" name="Object 1"/>
          <p:cNvGraphicFramePr>
            <a:graphicFrameLocks noChangeAspect="1"/>
          </p:cNvGraphicFramePr>
          <p:nvPr/>
        </p:nvGraphicFramePr>
        <p:xfrm>
          <a:off x="1143000" y="3786188"/>
          <a:ext cx="7151688" cy="1214437"/>
        </p:xfrm>
        <a:graphic>
          <a:graphicData uri="http://schemas.openxmlformats.org/presentationml/2006/ole">
            <p:oleObj spid="_x0000_s36866" name="公式" r:id="rId3" imgW="2527300" imgH="431800" progId="Equation.3">
              <p:embed/>
            </p:oleObj>
          </a:graphicData>
        </a:graphic>
      </p:graphicFrame>
      <p:sp>
        <p:nvSpPr>
          <p:cNvPr id="9" name="矩形 8"/>
          <p:cNvSpPr/>
          <p:nvPr/>
        </p:nvSpPr>
        <p:spPr bwMode="auto">
          <a:xfrm>
            <a:off x="928662" y="3571876"/>
            <a:ext cx="7500990" cy="1571636"/>
          </a:xfrm>
          <a:prstGeom prst="rect">
            <a:avLst/>
          </a:prstGeom>
          <a:noFill/>
          <a:ln w="66675" cap="flat" cmpd="tri"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宋体"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5"/>
          <p:cNvSpPr>
            <a:spLocks noGrp="1"/>
          </p:cNvSpPr>
          <p:nvPr>
            <p:ph type="sldNum" sz="quarter" idx="12"/>
          </p:nvPr>
        </p:nvSpPr>
        <p:spPr>
          <a:noFill/>
        </p:spPr>
        <p:txBody>
          <a:bodyPr/>
          <a:lstStyle/>
          <a:p>
            <a:fld id="{05500A0D-B6D5-4253-A248-2F627A0424DA}" type="slidenum">
              <a:rPr lang="en-US" altLang="zh-CN" smtClean="0"/>
              <a:pPr/>
              <a:t>61</a:t>
            </a:fld>
            <a:endParaRPr lang="en-US" altLang="zh-CN" smtClean="0"/>
          </a:p>
        </p:txBody>
      </p:sp>
      <p:sp>
        <p:nvSpPr>
          <p:cNvPr id="78851" name="Text Box 2"/>
          <p:cNvSpPr txBox="1">
            <a:spLocks noChangeArrowheads="1"/>
          </p:cNvSpPr>
          <p:nvPr/>
        </p:nvSpPr>
        <p:spPr bwMode="auto">
          <a:xfrm>
            <a:off x="381000" y="425450"/>
            <a:ext cx="8382000" cy="793750"/>
          </a:xfrm>
          <a:prstGeom prst="rect">
            <a:avLst/>
          </a:prstGeom>
          <a:noFill/>
          <a:ln w="9525">
            <a:noFill/>
            <a:miter lim="800000"/>
            <a:headEnd/>
            <a:tailEnd/>
          </a:ln>
        </p:spPr>
        <p:txBody>
          <a:bodyPr anchor="b"/>
          <a:lstStyle/>
          <a:p>
            <a:pPr algn="just"/>
            <a:r>
              <a:rPr lang="en-US" altLang="zh-CN" sz="3600" b="1" dirty="0">
                <a:solidFill>
                  <a:srgbClr val="0033CC"/>
                </a:solidFill>
                <a:latin typeface="Times New Roman" pitchFamily="18" charset="0"/>
                <a:ea typeface="黑体" pitchFamily="49" charset="-122"/>
              </a:rPr>
              <a:t>5.5.3  </a:t>
            </a:r>
            <a:r>
              <a:rPr lang="zh-CN" altLang="en-US" sz="3600" b="1" dirty="0">
                <a:solidFill>
                  <a:srgbClr val="0033CC"/>
                </a:solidFill>
                <a:latin typeface="Times New Roman" pitchFamily="18" charset="0"/>
                <a:ea typeface="黑体" pitchFamily="49" charset="-122"/>
              </a:rPr>
              <a:t>多进制数字相位</a:t>
            </a:r>
            <a:r>
              <a:rPr lang="zh-CN" altLang="en-US" sz="3600" b="1" dirty="0" smtClean="0">
                <a:solidFill>
                  <a:srgbClr val="0033CC"/>
                </a:solidFill>
                <a:latin typeface="Times New Roman" pitchFamily="18" charset="0"/>
                <a:ea typeface="黑体" pitchFamily="49" charset="-122"/>
              </a:rPr>
              <a:t>调制系统</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78852" name="Text Box 4"/>
          <p:cNvSpPr txBox="1">
            <a:spLocks noChangeArrowheads="1"/>
          </p:cNvSpPr>
          <p:nvPr/>
        </p:nvSpPr>
        <p:spPr bwMode="auto">
          <a:xfrm>
            <a:off x="381000" y="1905000"/>
            <a:ext cx="8229600" cy="2655888"/>
          </a:xfrm>
          <a:prstGeom prst="rect">
            <a:avLst/>
          </a:prstGeom>
          <a:noFill/>
          <a:ln w="9525">
            <a:noFill/>
            <a:miter lim="800000"/>
            <a:headEnd/>
            <a:tailEnd/>
          </a:ln>
        </p:spPr>
        <p:txBody>
          <a:bodyPr>
            <a:spAutoFit/>
          </a:bodyPr>
          <a:lstStyle/>
          <a:p>
            <a:pPr algn="just">
              <a:spcBef>
                <a:spcPct val="50000"/>
              </a:spcBef>
            </a:pPr>
            <a:r>
              <a:rPr lang="zh-CN" altLang="en-US" sz="2800" dirty="0">
                <a:solidFill>
                  <a:srgbClr val="FF0000"/>
                </a:solidFill>
                <a:latin typeface="Times New Roman" pitchFamily="18" charset="0"/>
                <a:ea typeface="黑体" pitchFamily="49" charset="-122"/>
              </a:rPr>
              <a:t>多进制数字相位调制</a:t>
            </a:r>
            <a:r>
              <a:rPr lang="zh-CN" altLang="en-US" sz="2800" dirty="0">
                <a:solidFill>
                  <a:schemeClr val="tx1"/>
                </a:solidFill>
                <a:latin typeface="Times New Roman" pitchFamily="18" charset="0"/>
                <a:ea typeface="黑体" pitchFamily="49" charset="-122"/>
              </a:rPr>
              <a:t>又称多相制，是二相制的推广。它是利用载波的多种不同相位状态来表征数字信息的调制方式。</a:t>
            </a:r>
          </a:p>
          <a:p>
            <a:pPr marL="762000" lvl="1" algn="just">
              <a:spcBef>
                <a:spcPct val="50000"/>
              </a:spcBef>
              <a:buClr>
                <a:schemeClr val="tx2"/>
              </a:buClr>
              <a:buFont typeface="Wingdings" pitchFamily="2" charset="2"/>
              <a:buChar char="v"/>
            </a:pPr>
            <a:r>
              <a:rPr lang="zh-CN" altLang="en-US" sz="2800" dirty="0">
                <a:solidFill>
                  <a:schemeClr val="tx1"/>
                </a:solidFill>
                <a:latin typeface="Times New Roman" pitchFamily="18" charset="0"/>
                <a:ea typeface="黑体" pitchFamily="49" charset="-122"/>
              </a:rPr>
              <a:t>  绝对相位调制（</a:t>
            </a:r>
            <a:r>
              <a:rPr lang="en-US" altLang="zh-CN" sz="2800" dirty="0">
                <a:solidFill>
                  <a:schemeClr val="tx1"/>
                </a:solidFill>
                <a:latin typeface="Times New Roman" pitchFamily="18" charset="0"/>
                <a:ea typeface="黑体" pitchFamily="49" charset="-122"/>
              </a:rPr>
              <a:t>MPSK</a:t>
            </a:r>
            <a:r>
              <a:rPr lang="zh-CN" altLang="en-US" sz="2800" dirty="0">
                <a:solidFill>
                  <a:schemeClr val="tx1"/>
                </a:solidFill>
                <a:latin typeface="Times New Roman" pitchFamily="18" charset="0"/>
                <a:ea typeface="黑体" pitchFamily="49" charset="-122"/>
              </a:rPr>
              <a:t>）*</a:t>
            </a:r>
          </a:p>
          <a:p>
            <a:pPr marL="762000" lvl="1" algn="just">
              <a:spcBef>
                <a:spcPct val="50000"/>
              </a:spcBef>
              <a:buClr>
                <a:schemeClr val="tx2"/>
              </a:buClr>
              <a:buFont typeface="Wingdings" pitchFamily="2" charset="2"/>
              <a:buChar char="v"/>
            </a:pPr>
            <a:r>
              <a:rPr lang="zh-CN" altLang="en-US" sz="2800" dirty="0">
                <a:solidFill>
                  <a:schemeClr val="tx1"/>
                </a:solidFill>
                <a:latin typeface="Times New Roman" pitchFamily="18" charset="0"/>
                <a:ea typeface="黑体" pitchFamily="49" charset="-122"/>
              </a:rPr>
              <a:t>  相对相位调制（</a:t>
            </a:r>
            <a:r>
              <a:rPr lang="en-US" altLang="zh-CN" sz="2800" dirty="0">
                <a:solidFill>
                  <a:schemeClr val="tx1"/>
                </a:solidFill>
                <a:latin typeface="Times New Roman" pitchFamily="18" charset="0"/>
                <a:ea typeface="黑体" pitchFamily="49" charset="-122"/>
              </a:rPr>
              <a:t>MDPSK</a:t>
            </a:r>
            <a:r>
              <a:rPr lang="zh-CN" altLang="en-US" sz="2800" dirty="0">
                <a:solidFill>
                  <a:schemeClr val="tx1"/>
                </a:solidFill>
                <a:latin typeface="Times New Roman" pitchFamily="18" charset="0"/>
                <a:ea typeface="黑体" pitchFamily="49" charset="-122"/>
              </a:rPr>
              <a:t>）</a:t>
            </a:r>
          </a:p>
        </p:txBody>
      </p:sp>
    </p:spTree>
  </p:cSld>
  <p:clrMapOvr>
    <a:masterClrMapping/>
  </p:clrMapOvr>
  <p:transition spd="med">
    <p:zo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灯片编号占位符 3"/>
          <p:cNvSpPr>
            <a:spLocks noGrp="1"/>
          </p:cNvSpPr>
          <p:nvPr>
            <p:ph type="sldNum" sz="quarter" idx="12"/>
          </p:nvPr>
        </p:nvSpPr>
        <p:spPr>
          <a:noFill/>
        </p:spPr>
        <p:txBody>
          <a:bodyPr/>
          <a:lstStyle/>
          <a:p>
            <a:fld id="{65DA945E-9198-4D58-9AE2-353022DF3803}" type="slidenum">
              <a:rPr lang="en-US" altLang="zh-CN" smtClean="0"/>
              <a:pPr/>
              <a:t>62</a:t>
            </a:fld>
            <a:endParaRPr lang="en-US" altLang="zh-CN" smtClean="0"/>
          </a:p>
        </p:txBody>
      </p:sp>
      <p:graphicFrame>
        <p:nvGraphicFramePr>
          <p:cNvPr id="37890" name="Object 2"/>
          <p:cNvGraphicFramePr>
            <a:graphicFrameLocks noChangeAspect="1"/>
          </p:cNvGraphicFramePr>
          <p:nvPr/>
        </p:nvGraphicFramePr>
        <p:xfrm>
          <a:off x="914400" y="2590800"/>
          <a:ext cx="5610225" cy="2747963"/>
        </p:xfrm>
        <a:graphic>
          <a:graphicData uri="http://schemas.openxmlformats.org/presentationml/2006/ole">
            <p:oleObj spid="_x0000_s37890" name="Equation" r:id="rId3" imgW="2044440" imgH="977760" progId="">
              <p:embed/>
            </p:oleObj>
          </a:graphicData>
        </a:graphic>
      </p:graphicFrame>
      <p:sp>
        <p:nvSpPr>
          <p:cNvPr id="37892" name="Text Box 3"/>
          <p:cNvSpPr txBox="1">
            <a:spLocks noChangeArrowheads="1"/>
          </p:cNvSpPr>
          <p:nvPr/>
        </p:nvSpPr>
        <p:spPr bwMode="auto">
          <a:xfrm>
            <a:off x="0" y="1630363"/>
            <a:ext cx="9144000" cy="584200"/>
          </a:xfrm>
          <a:prstGeom prst="rect">
            <a:avLst/>
          </a:prstGeom>
          <a:noFill/>
          <a:ln w="9525">
            <a:noFill/>
            <a:miter lim="800000"/>
            <a:headEnd/>
            <a:tailEnd/>
          </a:ln>
        </p:spPr>
        <p:txBody>
          <a:bodyPr>
            <a:spAutoFit/>
          </a:bodyPr>
          <a:lstStyle/>
          <a:p>
            <a:pPr algn="just">
              <a:spcBef>
                <a:spcPct val="50000"/>
              </a:spcBef>
            </a:pPr>
            <a:r>
              <a:rPr lang="en-US" altLang="zh-CN" sz="3200" b="1" dirty="0">
                <a:solidFill>
                  <a:schemeClr val="tx1"/>
                </a:solidFill>
                <a:latin typeface="Times New Roman" pitchFamily="18" charset="0"/>
                <a:ea typeface="黑体" pitchFamily="49" charset="-122"/>
              </a:rPr>
              <a:t>1</a:t>
            </a:r>
            <a:r>
              <a:rPr lang="zh-CN" altLang="en-US" sz="3200" b="1" dirty="0">
                <a:solidFill>
                  <a:schemeClr val="tx1"/>
                </a:solidFill>
                <a:latin typeface="Times New Roman" pitchFamily="18" charset="0"/>
                <a:ea typeface="黑体" pitchFamily="49" charset="-122"/>
              </a:rPr>
              <a:t>、多进制数字相位调制</a:t>
            </a:r>
            <a:r>
              <a:rPr lang="en-US" altLang="zh-CN" sz="3200" b="1" dirty="0">
                <a:solidFill>
                  <a:schemeClr val="tx1"/>
                </a:solidFill>
                <a:latin typeface="Times New Roman" pitchFamily="18" charset="0"/>
                <a:ea typeface="黑体" pitchFamily="49" charset="-122"/>
              </a:rPr>
              <a:t>(MPSK)</a:t>
            </a:r>
            <a:r>
              <a:rPr lang="zh-CN" altLang="en-US" sz="3200" b="1" dirty="0">
                <a:solidFill>
                  <a:schemeClr val="tx1"/>
                </a:solidFill>
                <a:latin typeface="Times New Roman" pitchFamily="18" charset="0"/>
                <a:ea typeface="黑体" pitchFamily="49" charset="-122"/>
              </a:rPr>
              <a:t>信号的表示 形式</a:t>
            </a:r>
          </a:p>
        </p:txBody>
      </p:sp>
      <p:sp>
        <p:nvSpPr>
          <p:cNvPr id="37893" name="Text Box 4"/>
          <p:cNvSpPr txBox="1">
            <a:spLocks noChangeArrowheads="1"/>
          </p:cNvSpPr>
          <p:nvPr/>
        </p:nvSpPr>
        <p:spPr bwMode="auto">
          <a:xfrm>
            <a:off x="914400" y="5638800"/>
            <a:ext cx="5029200" cy="457200"/>
          </a:xfrm>
          <a:prstGeom prst="rect">
            <a:avLst/>
          </a:prstGeom>
          <a:noFill/>
          <a:ln w="9525">
            <a:noFill/>
            <a:miter lim="800000"/>
            <a:headEnd/>
            <a:tailEnd/>
          </a:ln>
        </p:spPr>
        <p:txBody>
          <a:bodyPr>
            <a:spAutoFit/>
          </a:bodyPr>
          <a:lstStyle/>
          <a:p>
            <a:pPr>
              <a:spcBef>
                <a:spcPct val="50000"/>
              </a:spcBef>
            </a:pPr>
            <a:r>
              <a:rPr lang="zh-CN" altLang="en-US" sz="2400" b="1">
                <a:latin typeface="Times New Roman" pitchFamily="18" charset="0"/>
              </a:rPr>
              <a:t>共</a:t>
            </a:r>
            <a:r>
              <a:rPr lang="en-US" altLang="zh-CN" sz="2400" b="1">
                <a:latin typeface="Times New Roman" pitchFamily="18" charset="0"/>
              </a:rPr>
              <a:t>M=2</a:t>
            </a:r>
            <a:r>
              <a:rPr lang="en-US" altLang="zh-CN" sz="2400" b="1" baseline="30000">
                <a:latin typeface="Times New Roman" pitchFamily="18" charset="0"/>
              </a:rPr>
              <a:t>k</a:t>
            </a:r>
            <a:r>
              <a:rPr lang="zh-CN" altLang="en-US" sz="2400" b="1">
                <a:latin typeface="Times New Roman" pitchFamily="18" charset="0"/>
              </a:rPr>
              <a:t>种相位</a:t>
            </a:r>
          </a:p>
        </p:txBody>
      </p:sp>
      <p:sp>
        <p:nvSpPr>
          <p:cNvPr id="37894" name="Text Box 5"/>
          <p:cNvSpPr txBox="1">
            <a:spLocks noChangeArrowheads="1"/>
          </p:cNvSpPr>
          <p:nvPr/>
        </p:nvSpPr>
        <p:spPr bwMode="auto">
          <a:xfrm>
            <a:off x="7086600" y="2609850"/>
            <a:ext cx="1371600" cy="2647950"/>
          </a:xfrm>
          <a:prstGeom prst="rect">
            <a:avLst/>
          </a:prstGeom>
          <a:solidFill>
            <a:srgbClr val="CCECFF"/>
          </a:solidFill>
          <a:ln w="9525">
            <a:noFill/>
            <a:miter lim="800000"/>
            <a:headEnd/>
            <a:tailEnd/>
          </a:ln>
        </p:spPr>
        <p:txBody>
          <a:bodyPr>
            <a:spAutoFit/>
          </a:bodyPr>
          <a:lstStyle/>
          <a:p>
            <a:pPr>
              <a:lnSpc>
                <a:spcPct val="140000"/>
              </a:lnSpc>
            </a:pPr>
            <a:r>
              <a:rPr lang="zh-CN" altLang="en-US" sz="2400" b="1">
                <a:latin typeface="Times New Roman" pitchFamily="18" charset="0"/>
              </a:rPr>
              <a:t>信号</a:t>
            </a:r>
            <a:r>
              <a:rPr lang="en-US" altLang="zh-CN" sz="2400" b="1">
                <a:latin typeface="Times New Roman" pitchFamily="18" charset="0"/>
              </a:rPr>
              <a:t>0</a:t>
            </a:r>
          </a:p>
          <a:p>
            <a:pPr>
              <a:lnSpc>
                <a:spcPct val="140000"/>
              </a:lnSpc>
            </a:pPr>
            <a:r>
              <a:rPr lang="zh-CN" altLang="en-US" sz="2400" b="1">
                <a:latin typeface="Times New Roman" pitchFamily="18" charset="0"/>
              </a:rPr>
              <a:t>信号</a:t>
            </a:r>
            <a:r>
              <a:rPr lang="en-US" altLang="zh-CN" sz="2400" b="1">
                <a:latin typeface="Times New Roman" pitchFamily="18" charset="0"/>
              </a:rPr>
              <a:t>1</a:t>
            </a:r>
          </a:p>
          <a:p>
            <a:pPr>
              <a:lnSpc>
                <a:spcPct val="140000"/>
              </a:lnSpc>
            </a:pPr>
            <a:r>
              <a:rPr lang="en-US" altLang="zh-CN" sz="2400" b="1">
                <a:latin typeface="Times New Roman" pitchFamily="18" charset="0"/>
              </a:rPr>
              <a:t>...</a:t>
            </a:r>
          </a:p>
          <a:p>
            <a:pPr>
              <a:lnSpc>
                <a:spcPct val="140000"/>
              </a:lnSpc>
            </a:pPr>
            <a:endParaRPr lang="en-US" altLang="zh-CN" sz="2400" b="1">
              <a:latin typeface="Times New Roman" pitchFamily="18" charset="0"/>
            </a:endParaRPr>
          </a:p>
          <a:p>
            <a:pPr>
              <a:lnSpc>
                <a:spcPct val="140000"/>
              </a:lnSpc>
            </a:pPr>
            <a:r>
              <a:rPr lang="zh-CN" altLang="en-US" sz="2400" b="1">
                <a:latin typeface="Times New Roman" pitchFamily="18" charset="0"/>
              </a:rPr>
              <a:t>信号</a:t>
            </a:r>
            <a:r>
              <a:rPr lang="en-US" altLang="zh-CN" sz="2400" b="1">
                <a:latin typeface="Times New Roman" pitchFamily="18" charset="0"/>
              </a:rPr>
              <a:t>M-1</a:t>
            </a:r>
          </a:p>
        </p:txBody>
      </p:sp>
      <p:sp>
        <p:nvSpPr>
          <p:cNvPr id="37895" name="Text Box 8"/>
          <p:cNvSpPr txBox="1">
            <a:spLocks noChangeArrowheads="1"/>
          </p:cNvSpPr>
          <p:nvPr/>
        </p:nvSpPr>
        <p:spPr bwMode="auto">
          <a:xfrm>
            <a:off x="381000" y="425450"/>
            <a:ext cx="8382000" cy="793750"/>
          </a:xfrm>
          <a:prstGeom prst="rect">
            <a:avLst/>
          </a:prstGeom>
          <a:noFill/>
          <a:ln w="9525">
            <a:noFill/>
            <a:miter lim="800000"/>
            <a:headEnd/>
            <a:tailEnd/>
          </a:ln>
        </p:spPr>
        <p:txBody>
          <a:bodyPr anchor="b"/>
          <a:lstStyle/>
          <a:p>
            <a:pPr algn="just"/>
            <a:r>
              <a:rPr lang="en-US" altLang="zh-CN" sz="3600" b="1" dirty="0">
                <a:solidFill>
                  <a:srgbClr val="0033CC"/>
                </a:solidFill>
                <a:latin typeface="Times New Roman" pitchFamily="18" charset="0"/>
                <a:ea typeface="黑体" pitchFamily="49" charset="-122"/>
              </a:rPr>
              <a:t>5.5.3  </a:t>
            </a:r>
            <a:r>
              <a:rPr lang="zh-CN" altLang="en-US" sz="3600" b="1" dirty="0">
                <a:solidFill>
                  <a:srgbClr val="0033CC"/>
                </a:solidFill>
                <a:latin typeface="Times New Roman" pitchFamily="18" charset="0"/>
                <a:ea typeface="黑体" pitchFamily="49" charset="-122"/>
              </a:rPr>
              <a:t>多进制数字相位</a:t>
            </a:r>
            <a:r>
              <a:rPr lang="zh-CN" altLang="en-US" sz="3600" b="1" dirty="0" smtClean="0">
                <a:solidFill>
                  <a:srgbClr val="0033CC"/>
                </a:solidFill>
                <a:latin typeface="Times New Roman" pitchFamily="18" charset="0"/>
                <a:ea typeface="黑体" pitchFamily="49" charset="-122"/>
              </a:rPr>
              <a:t>调制系统</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Tree>
  </p:cSld>
  <p:clrMapOvr>
    <a:masterClrMapping/>
  </p:clrMapOvr>
  <p:transition spd="med">
    <p:zo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3"/>
          <p:cNvSpPr>
            <a:spLocks noGrp="1"/>
          </p:cNvSpPr>
          <p:nvPr>
            <p:ph type="sldNum" sz="quarter" idx="12"/>
          </p:nvPr>
        </p:nvSpPr>
        <p:spPr>
          <a:noFill/>
        </p:spPr>
        <p:txBody>
          <a:bodyPr/>
          <a:lstStyle/>
          <a:p>
            <a:fld id="{268A6216-E28A-4698-B50B-A6D5EE6E6AA2}" type="slidenum">
              <a:rPr lang="en-US" altLang="zh-CN" smtClean="0"/>
              <a:pPr/>
              <a:t>63</a:t>
            </a:fld>
            <a:endParaRPr lang="en-US" altLang="zh-CN" smtClean="0"/>
          </a:p>
        </p:txBody>
      </p:sp>
      <p:graphicFrame>
        <p:nvGraphicFramePr>
          <p:cNvPr id="413698" name="Group 2"/>
          <p:cNvGraphicFramePr>
            <a:graphicFrameLocks noGrp="1"/>
          </p:cNvGraphicFramePr>
          <p:nvPr/>
        </p:nvGraphicFramePr>
        <p:xfrm>
          <a:off x="228600" y="2260600"/>
          <a:ext cx="8686800" cy="4064000"/>
        </p:xfrm>
        <a:graphic>
          <a:graphicData uri="http://schemas.openxmlformats.org/drawingml/2006/table">
            <a:tbl>
              <a:tblPr/>
              <a:tblGrid>
                <a:gridCol w="2286000"/>
                <a:gridCol w="1524000"/>
                <a:gridCol w="1676400"/>
                <a:gridCol w="1676400"/>
                <a:gridCol w="1524000"/>
              </a:tblGrid>
              <a:tr h="812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A</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路输出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B</a:t>
                      </a:r>
                      <a:r>
                        <a:rPr kumimoji="1" lang="zh-CN" altLang="en-US" sz="2800" b="1" i="0" u="none" strike="noStrike" cap="none" normalizeH="0" baseline="0" smtClean="0">
                          <a:ln>
                            <a:noFill/>
                          </a:ln>
                          <a:solidFill>
                            <a:schemeClr val="tx1"/>
                          </a:solidFill>
                          <a:effectLst/>
                          <a:latin typeface="Tahoma" pitchFamily="34" charset="0"/>
                          <a:ea typeface="宋体" pitchFamily="2" charset="-122"/>
                        </a:rPr>
                        <a:t>路输出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-π/2</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1" lang="en-US" altLang="zh-CN" sz="2400" b="1" i="0" u="none" strike="noStrike" cap="none" normalizeH="0" baseline="34000" smtClean="0">
                        <a:ln>
                          <a:noFill/>
                        </a:ln>
                        <a:solidFill>
                          <a:schemeClr val="tx1"/>
                        </a:solidFill>
                        <a:effectLst/>
                        <a:latin typeface="Tahoma"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zh-CN" altLang="en-US" sz="2800" b="1" i="0" u="none" strike="noStrike" cap="none" normalizeH="0" baseline="0" smtClean="0">
                          <a:ln>
                            <a:noFill/>
                          </a:ln>
                          <a:solidFill>
                            <a:schemeClr val="tx1"/>
                          </a:solidFill>
                          <a:effectLst/>
                          <a:latin typeface="Tahoma" pitchFamily="34" charset="0"/>
                          <a:ea typeface="宋体" pitchFamily="2" charset="-122"/>
                        </a:rPr>
                        <a:t>合成</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-3π/4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3π/4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1" lang="en-US" altLang="zh-CN" sz="2800" b="1" i="0" u="none" strike="noStrike" cap="none" normalizeH="0" baseline="0" smtClean="0">
                          <a:ln>
                            <a:noFill/>
                          </a:ln>
                          <a:solidFill>
                            <a:schemeClr val="tx1"/>
                          </a:solidFill>
                          <a:effectLst/>
                          <a:latin typeface="Tahoma" pitchFamily="34" charset="0"/>
                          <a:ea typeface="宋体" pitchFamily="2" charset="-122"/>
                        </a:rPr>
                        <a:t>-π/4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9913" name="Text Box 40"/>
          <p:cNvSpPr txBox="1">
            <a:spLocks noChangeArrowheads="1"/>
          </p:cNvSpPr>
          <p:nvPr/>
        </p:nvSpPr>
        <p:spPr bwMode="auto">
          <a:xfrm>
            <a:off x="990600" y="1600200"/>
            <a:ext cx="7510463" cy="523875"/>
          </a:xfrm>
          <a:prstGeom prst="rect">
            <a:avLst/>
          </a:prstGeom>
          <a:noFill/>
          <a:ln w="9525">
            <a:noFill/>
            <a:miter lim="800000"/>
            <a:headEnd/>
            <a:tailEnd/>
          </a:ln>
        </p:spPr>
        <p:txBody>
          <a:bodyPr>
            <a:spAutoFit/>
          </a:bodyPr>
          <a:lstStyle/>
          <a:p>
            <a:pPr>
              <a:spcBef>
                <a:spcPct val="50000"/>
              </a:spcBef>
            </a:pPr>
            <a:r>
              <a:rPr lang="zh-CN" altLang="en-US" sz="2800" b="1" dirty="0" smtClean="0">
                <a:latin typeface="Times New Roman" pitchFamily="18" charset="0"/>
              </a:rPr>
              <a:t>表</a:t>
            </a:r>
            <a:r>
              <a:rPr lang="en-US" altLang="zh-CN" sz="2800" b="1" dirty="0" smtClean="0">
                <a:latin typeface="Times New Roman" pitchFamily="18" charset="0"/>
              </a:rPr>
              <a:t>5    </a:t>
            </a:r>
            <a:r>
              <a:rPr lang="zh-CN" altLang="en-US" sz="2800" b="1" dirty="0">
                <a:latin typeface="Times New Roman" pitchFamily="18" charset="0"/>
              </a:rPr>
              <a:t>（</a:t>
            </a:r>
            <a:r>
              <a:rPr lang="en-US" altLang="zh-CN" sz="2800" b="1" dirty="0">
                <a:latin typeface="Times New Roman" pitchFamily="18" charset="0"/>
              </a:rPr>
              <a:t>4PSK</a:t>
            </a:r>
            <a:r>
              <a:rPr lang="zh-CN" altLang="en-US" sz="2800" b="1" dirty="0">
                <a:latin typeface="Times New Roman" pitchFamily="18" charset="0"/>
              </a:rPr>
              <a:t>）</a:t>
            </a:r>
            <a:r>
              <a:rPr lang="en-US" altLang="zh-CN" sz="2800" b="1" dirty="0">
                <a:latin typeface="Times New Roman" pitchFamily="18" charset="0"/>
              </a:rPr>
              <a:t>QPSK</a:t>
            </a:r>
            <a:r>
              <a:rPr lang="zh-CN" altLang="en-US" sz="2800" b="1" dirty="0">
                <a:latin typeface="Times New Roman" pitchFamily="18" charset="0"/>
              </a:rPr>
              <a:t>信号相位编码逻辑关系</a:t>
            </a:r>
          </a:p>
        </p:txBody>
      </p:sp>
      <p:sp>
        <p:nvSpPr>
          <p:cNvPr id="79914" name="Text Box 41"/>
          <p:cNvSpPr txBox="1">
            <a:spLocks noChangeArrowheads="1"/>
          </p:cNvSpPr>
          <p:nvPr/>
        </p:nvSpPr>
        <p:spPr bwMode="auto">
          <a:xfrm>
            <a:off x="381000" y="425450"/>
            <a:ext cx="8382000" cy="793750"/>
          </a:xfrm>
          <a:prstGeom prst="rect">
            <a:avLst/>
          </a:prstGeom>
          <a:noFill/>
          <a:ln w="9525">
            <a:noFill/>
            <a:miter lim="800000"/>
            <a:headEnd/>
            <a:tailEnd/>
          </a:ln>
        </p:spPr>
        <p:txBody>
          <a:bodyPr anchor="b"/>
          <a:lstStyle/>
          <a:p>
            <a:pPr algn="just"/>
            <a:r>
              <a:rPr lang="en-US" altLang="zh-CN" sz="3600" b="1" dirty="0">
                <a:solidFill>
                  <a:srgbClr val="0033CC"/>
                </a:solidFill>
                <a:latin typeface="Times New Roman" pitchFamily="18" charset="0"/>
                <a:ea typeface="黑体" pitchFamily="49" charset="-122"/>
              </a:rPr>
              <a:t>5.5.3  </a:t>
            </a:r>
            <a:r>
              <a:rPr lang="zh-CN" altLang="en-US" sz="3600" b="1" dirty="0">
                <a:solidFill>
                  <a:srgbClr val="0033CC"/>
                </a:solidFill>
                <a:latin typeface="Times New Roman" pitchFamily="18" charset="0"/>
                <a:ea typeface="黑体" pitchFamily="49" charset="-122"/>
              </a:rPr>
              <a:t>多进制数字相位</a:t>
            </a:r>
            <a:r>
              <a:rPr lang="zh-CN" altLang="en-US" sz="3600" b="1" dirty="0" smtClean="0">
                <a:solidFill>
                  <a:srgbClr val="0033CC"/>
                </a:solidFill>
                <a:latin typeface="Times New Roman" pitchFamily="18" charset="0"/>
                <a:ea typeface="黑体" pitchFamily="49" charset="-122"/>
              </a:rPr>
              <a:t>调制系统</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Tree>
  </p:cSld>
  <p:clrMapOvr>
    <a:masterClrMapping/>
  </p:clrMapOvr>
  <p:transition spd="med">
    <p:zo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6"/>
          <p:cNvSpPr txBox="1">
            <a:spLocks noChangeArrowheads="1"/>
          </p:cNvSpPr>
          <p:nvPr/>
        </p:nvSpPr>
        <p:spPr bwMode="auto">
          <a:xfrm>
            <a:off x="1857356" y="3000372"/>
            <a:ext cx="4800600" cy="457200"/>
          </a:xfrm>
          <a:prstGeom prst="rect">
            <a:avLst/>
          </a:prstGeom>
          <a:noFill/>
          <a:ln w="9525">
            <a:noFill/>
            <a:miter lim="800000"/>
            <a:headEnd/>
            <a:tailEnd/>
          </a:ln>
        </p:spPr>
        <p:txBody>
          <a:bodyPr>
            <a:spAutoFit/>
          </a:bodyPr>
          <a:lstStyle/>
          <a:p>
            <a:pPr>
              <a:spcBef>
                <a:spcPct val="50000"/>
              </a:spcBef>
            </a:pPr>
            <a:r>
              <a:rPr lang="en-US" altLang="zh-CN" sz="2400" b="1" dirty="0" smtClean="0">
                <a:solidFill>
                  <a:schemeClr val="tx1"/>
                </a:solidFill>
                <a:latin typeface="Times New Roman" pitchFamily="18" charset="0"/>
              </a:rPr>
              <a:t>   </a:t>
            </a:r>
            <a:r>
              <a:rPr lang="en-US" altLang="zh-CN" sz="2400" b="1" dirty="0">
                <a:solidFill>
                  <a:schemeClr val="tx1"/>
                </a:solidFill>
                <a:latin typeface="Times New Roman" pitchFamily="18" charset="0"/>
              </a:rPr>
              <a:t>2PSK</a:t>
            </a:r>
            <a:r>
              <a:rPr lang="zh-CN" altLang="en-US" sz="2400" b="1" dirty="0">
                <a:solidFill>
                  <a:schemeClr val="tx1"/>
                </a:solidFill>
                <a:latin typeface="Times New Roman" pitchFamily="18" charset="0"/>
              </a:rPr>
              <a:t>信号矢量图</a:t>
            </a:r>
          </a:p>
        </p:txBody>
      </p:sp>
      <p:grpSp>
        <p:nvGrpSpPr>
          <p:cNvPr id="80899" name="Group 57"/>
          <p:cNvGrpSpPr>
            <a:grpSpLocks/>
          </p:cNvGrpSpPr>
          <p:nvPr/>
        </p:nvGrpSpPr>
        <p:grpSpPr bwMode="auto">
          <a:xfrm>
            <a:off x="1928813" y="952496"/>
            <a:ext cx="5422900" cy="1976438"/>
            <a:chOff x="664" y="236"/>
            <a:chExt cx="3416" cy="1245"/>
          </a:xfrm>
        </p:grpSpPr>
        <p:sp>
          <p:nvSpPr>
            <p:cNvPr id="80933" name="Line 13"/>
            <p:cNvSpPr>
              <a:spLocks noChangeShapeType="1"/>
            </p:cNvSpPr>
            <p:nvPr/>
          </p:nvSpPr>
          <p:spPr bwMode="auto">
            <a:xfrm flipH="1">
              <a:off x="664" y="859"/>
              <a:ext cx="1456" cy="1"/>
            </a:xfrm>
            <a:prstGeom prst="line">
              <a:avLst/>
            </a:prstGeom>
            <a:noFill/>
            <a:ln w="17463">
              <a:solidFill>
                <a:srgbClr val="000000"/>
              </a:solidFill>
              <a:round/>
              <a:headEnd/>
              <a:tailEnd/>
            </a:ln>
          </p:spPr>
          <p:txBody>
            <a:bodyPr/>
            <a:lstStyle/>
            <a:p>
              <a:endParaRPr lang="zh-CN" altLang="en-US"/>
            </a:p>
          </p:txBody>
        </p:sp>
        <p:sp>
          <p:nvSpPr>
            <p:cNvPr id="80934" name="Freeform 14"/>
            <p:cNvSpPr>
              <a:spLocks/>
            </p:cNvSpPr>
            <p:nvPr/>
          </p:nvSpPr>
          <p:spPr bwMode="auto">
            <a:xfrm>
              <a:off x="2087" y="837"/>
              <a:ext cx="132" cy="43"/>
            </a:xfrm>
            <a:custGeom>
              <a:avLst/>
              <a:gdLst>
                <a:gd name="T0" fmla="*/ 0 w 132"/>
                <a:gd name="T1" fmla="*/ 0 h 43"/>
                <a:gd name="T2" fmla="*/ 22 w 132"/>
                <a:gd name="T3" fmla="*/ 22 h 43"/>
                <a:gd name="T4" fmla="*/ 0 w 132"/>
                <a:gd name="T5" fmla="*/ 43 h 43"/>
                <a:gd name="T6" fmla="*/ 132 w 132"/>
                <a:gd name="T7" fmla="*/ 22 h 43"/>
                <a:gd name="T8" fmla="*/ 0 w 132"/>
                <a:gd name="T9" fmla="*/ 0 h 43"/>
                <a:gd name="T10" fmla="*/ 0 60000 65536"/>
                <a:gd name="T11" fmla="*/ 0 60000 65536"/>
                <a:gd name="T12" fmla="*/ 0 60000 65536"/>
                <a:gd name="T13" fmla="*/ 0 60000 65536"/>
                <a:gd name="T14" fmla="*/ 0 60000 65536"/>
                <a:gd name="T15" fmla="*/ 0 w 132"/>
                <a:gd name="T16" fmla="*/ 0 h 43"/>
                <a:gd name="T17" fmla="*/ 132 w 132"/>
                <a:gd name="T18" fmla="*/ 43 h 43"/>
              </a:gdLst>
              <a:ahLst/>
              <a:cxnLst>
                <a:cxn ang="T10">
                  <a:pos x="T0" y="T1"/>
                </a:cxn>
                <a:cxn ang="T11">
                  <a:pos x="T2" y="T3"/>
                </a:cxn>
                <a:cxn ang="T12">
                  <a:pos x="T4" y="T5"/>
                </a:cxn>
                <a:cxn ang="T13">
                  <a:pos x="T6" y="T7"/>
                </a:cxn>
                <a:cxn ang="T14">
                  <a:pos x="T8" y="T9"/>
                </a:cxn>
              </a:cxnLst>
              <a:rect l="T15" t="T16" r="T17" b="T18"/>
              <a:pathLst>
                <a:path w="132" h="43">
                  <a:moveTo>
                    <a:pt x="0" y="0"/>
                  </a:moveTo>
                  <a:lnTo>
                    <a:pt x="22" y="22"/>
                  </a:lnTo>
                  <a:lnTo>
                    <a:pt x="0" y="43"/>
                  </a:lnTo>
                  <a:lnTo>
                    <a:pt x="132" y="22"/>
                  </a:lnTo>
                  <a:lnTo>
                    <a:pt x="0" y="0"/>
                  </a:lnTo>
                  <a:close/>
                </a:path>
              </a:pathLst>
            </a:custGeom>
            <a:solidFill>
              <a:srgbClr val="000000"/>
            </a:solidFill>
            <a:ln w="17463">
              <a:solidFill>
                <a:srgbClr val="000000"/>
              </a:solidFill>
              <a:round/>
              <a:headEnd/>
              <a:tailEnd/>
            </a:ln>
          </p:spPr>
          <p:txBody>
            <a:bodyPr/>
            <a:lstStyle/>
            <a:p>
              <a:endParaRPr lang="zh-CN" altLang="en-US"/>
            </a:p>
          </p:txBody>
        </p:sp>
        <p:sp>
          <p:nvSpPr>
            <p:cNvPr id="80935" name="Rectangle 16"/>
            <p:cNvSpPr>
              <a:spLocks noChangeArrowheads="1"/>
            </p:cNvSpPr>
            <p:nvPr/>
          </p:nvSpPr>
          <p:spPr bwMode="auto">
            <a:xfrm>
              <a:off x="740" y="673"/>
              <a:ext cx="144"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π</a:t>
              </a:r>
              <a:endParaRPr lang="en-US" altLang="zh-CN" sz="2400">
                <a:latin typeface="Times New Roman" pitchFamily="18" charset="0"/>
              </a:endParaRPr>
            </a:p>
          </p:txBody>
        </p:sp>
        <p:sp>
          <p:nvSpPr>
            <p:cNvPr id="80936" name="Rectangle 17"/>
            <p:cNvSpPr>
              <a:spLocks noChangeArrowheads="1"/>
            </p:cNvSpPr>
            <p:nvPr/>
          </p:nvSpPr>
          <p:spPr bwMode="auto">
            <a:xfrm>
              <a:off x="2087" y="673"/>
              <a:ext cx="72"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0</a:t>
              </a:r>
              <a:endParaRPr lang="en-US" altLang="zh-CN" sz="2400">
                <a:latin typeface="Times New Roman" pitchFamily="18" charset="0"/>
              </a:endParaRPr>
            </a:p>
          </p:txBody>
        </p:sp>
        <p:sp>
          <p:nvSpPr>
            <p:cNvPr id="80937" name="Rectangle 18"/>
            <p:cNvSpPr>
              <a:spLocks noChangeArrowheads="1"/>
            </p:cNvSpPr>
            <p:nvPr/>
          </p:nvSpPr>
          <p:spPr bwMode="auto">
            <a:xfrm>
              <a:off x="1606" y="870"/>
              <a:ext cx="576" cy="173"/>
            </a:xfrm>
            <a:prstGeom prst="rect">
              <a:avLst/>
            </a:prstGeom>
            <a:noFill/>
            <a:ln w="9525">
              <a:noFill/>
              <a:miter lim="800000"/>
              <a:headEnd/>
              <a:tailEnd/>
            </a:ln>
          </p:spPr>
          <p:txBody>
            <a:bodyPr wrap="none" lIns="0" tIns="0" rIns="0" bIns="0">
              <a:spAutoFit/>
            </a:bodyPr>
            <a:lstStyle/>
            <a:p>
              <a:r>
                <a:rPr lang="zh-CN" altLang="en-US" sz="1800" dirty="0">
                  <a:solidFill>
                    <a:srgbClr val="000000"/>
                  </a:solidFill>
                  <a:latin typeface="Times" charset="0"/>
                </a:rPr>
                <a:t>参考相位</a:t>
              </a:r>
              <a:endParaRPr lang="zh-CN" altLang="en-US" sz="2400" dirty="0">
                <a:latin typeface="Times New Roman" pitchFamily="18" charset="0"/>
              </a:endParaRPr>
            </a:p>
          </p:txBody>
        </p:sp>
        <p:sp>
          <p:nvSpPr>
            <p:cNvPr id="80938" name="Line 19"/>
            <p:cNvSpPr>
              <a:spLocks noChangeShapeType="1"/>
            </p:cNvSpPr>
            <p:nvPr/>
          </p:nvSpPr>
          <p:spPr bwMode="auto">
            <a:xfrm>
              <a:off x="3248" y="236"/>
              <a:ext cx="1" cy="1245"/>
            </a:xfrm>
            <a:prstGeom prst="line">
              <a:avLst/>
            </a:prstGeom>
            <a:noFill/>
            <a:ln w="17463">
              <a:solidFill>
                <a:srgbClr val="000000"/>
              </a:solidFill>
              <a:round/>
              <a:headEnd/>
              <a:tailEnd/>
            </a:ln>
          </p:spPr>
          <p:txBody>
            <a:bodyPr/>
            <a:lstStyle/>
            <a:p>
              <a:endParaRPr lang="zh-CN" altLang="en-US"/>
            </a:p>
          </p:txBody>
        </p:sp>
        <p:sp>
          <p:nvSpPr>
            <p:cNvPr id="80939" name="Line 20"/>
            <p:cNvSpPr>
              <a:spLocks noChangeShapeType="1"/>
            </p:cNvSpPr>
            <p:nvPr/>
          </p:nvSpPr>
          <p:spPr bwMode="auto">
            <a:xfrm flipH="1">
              <a:off x="3216" y="859"/>
              <a:ext cx="766" cy="5"/>
            </a:xfrm>
            <a:prstGeom prst="line">
              <a:avLst/>
            </a:prstGeom>
            <a:noFill/>
            <a:ln w="17463">
              <a:solidFill>
                <a:srgbClr val="000000"/>
              </a:solidFill>
              <a:prstDash val="dash"/>
              <a:round/>
              <a:headEnd/>
              <a:tailEnd/>
            </a:ln>
          </p:spPr>
          <p:txBody>
            <a:bodyPr/>
            <a:lstStyle/>
            <a:p>
              <a:endParaRPr lang="zh-CN" altLang="en-US"/>
            </a:p>
          </p:txBody>
        </p:sp>
        <p:sp>
          <p:nvSpPr>
            <p:cNvPr id="80940" name="Freeform 21"/>
            <p:cNvSpPr>
              <a:spLocks/>
            </p:cNvSpPr>
            <p:nvPr/>
          </p:nvSpPr>
          <p:spPr bwMode="auto">
            <a:xfrm>
              <a:off x="3949" y="837"/>
              <a:ext cx="131" cy="43"/>
            </a:xfrm>
            <a:custGeom>
              <a:avLst/>
              <a:gdLst>
                <a:gd name="T0" fmla="*/ 0 w 131"/>
                <a:gd name="T1" fmla="*/ 0 h 43"/>
                <a:gd name="T2" fmla="*/ 22 w 131"/>
                <a:gd name="T3" fmla="*/ 22 h 43"/>
                <a:gd name="T4" fmla="*/ 0 w 131"/>
                <a:gd name="T5" fmla="*/ 43 h 43"/>
                <a:gd name="T6" fmla="*/ 131 w 131"/>
                <a:gd name="T7" fmla="*/ 22 h 43"/>
                <a:gd name="T8" fmla="*/ 0 w 131"/>
                <a:gd name="T9" fmla="*/ 0 h 43"/>
                <a:gd name="T10" fmla="*/ 0 60000 65536"/>
                <a:gd name="T11" fmla="*/ 0 60000 65536"/>
                <a:gd name="T12" fmla="*/ 0 60000 65536"/>
                <a:gd name="T13" fmla="*/ 0 60000 65536"/>
                <a:gd name="T14" fmla="*/ 0 60000 65536"/>
                <a:gd name="T15" fmla="*/ 0 w 131"/>
                <a:gd name="T16" fmla="*/ 0 h 43"/>
                <a:gd name="T17" fmla="*/ 131 w 131"/>
                <a:gd name="T18" fmla="*/ 43 h 43"/>
              </a:gdLst>
              <a:ahLst/>
              <a:cxnLst>
                <a:cxn ang="T10">
                  <a:pos x="T0" y="T1"/>
                </a:cxn>
                <a:cxn ang="T11">
                  <a:pos x="T2" y="T3"/>
                </a:cxn>
                <a:cxn ang="T12">
                  <a:pos x="T4" y="T5"/>
                </a:cxn>
                <a:cxn ang="T13">
                  <a:pos x="T6" y="T7"/>
                </a:cxn>
                <a:cxn ang="T14">
                  <a:pos x="T8" y="T9"/>
                </a:cxn>
              </a:cxnLst>
              <a:rect l="T15" t="T16" r="T17" b="T18"/>
              <a:pathLst>
                <a:path w="131" h="43">
                  <a:moveTo>
                    <a:pt x="0" y="0"/>
                  </a:moveTo>
                  <a:lnTo>
                    <a:pt x="22" y="22"/>
                  </a:lnTo>
                  <a:lnTo>
                    <a:pt x="0" y="43"/>
                  </a:lnTo>
                  <a:lnTo>
                    <a:pt x="131" y="22"/>
                  </a:lnTo>
                  <a:lnTo>
                    <a:pt x="0" y="0"/>
                  </a:lnTo>
                  <a:close/>
                </a:path>
              </a:pathLst>
            </a:custGeom>
            <a:solidFill>
              <a:srgbClr val="000000"/>
            </a:solidFill>
            <a:ln w="17463">
              <a:solidFill>
                <a:srgbClr val="000000"/>
              </a:solidFill>
              <a:round/>
              <a:headEnd/>
              <a:tailEnd/>
            </a:ln>
          </p:spPr>
          <p:txBody>
            <a:bodyPr/>
            <a:lstStyle/>
            <a:p>
              <a:endParaRPr lang="zh-CN" altLang="en-US"/>
            </a:p>
          </p:txBody>
        </p:sp>
        <p:sp>
          <p:nvSpPr>
            <p:cNvPr id="80941" name="Freeform 22"/>
            <p:cNvSpPr>
              <a:spLocks/>
            </p:cNvSpPr>
            <p:nvPr/>
          </p:nvSpPr>
          <p:spPr bwMode="auto">
            <a:xfrm>
              <a:off x="3226" y="236"/>
              <a:ext cx="55" cy="142"/>
            </a:xfrm>
            <a:custGeom>
              <a:avLst/>
              <a:gdLst>
                <a:gd name="T0" fmla="*/ 0 w 55"/>
                <a:gd name="T1" fmla="*/ 142 h 142"/>
                <a:gd name="T2" fmla="*/ 22 w 55"/>
                <a:gd name="T3" fmla="*/ 109 h 142"/>
                <a:gd name="T4" fmla="*/ 55 w 55"/>
                <a:gd name="T5" fmla="*/ 142 h 142"/>
                <a:gd name="T6" fmla="*/ 22 w 55"/>
                <a:gd name="T7" fmla="*/ 0 h 142"/>
                <a:gd name="T8" fmla="*/ 0 w 55"/>
                <a:gd name="T9" fmla="*/ 142 h 142"/>
                <a:gd name="T10" fmla="*/ 0 60000 65536"/>
                <a:gd name="T11" fmla="*/ 0 60000 65536"/>
                <a:gd name="T12" fmla="*/ 0 60000 65536"/>
                <a:gd name="T13" fmla="*/ 0 60000 65536"/>
                <a:gd name="T14" fmla="*/ 0 60000 65536"/>
                <a:gd name="T15" fmla="*/ 0 w 55"/>
                <a:gd name="T16" fmla="*/ 0 h 142"/>
                <a:gd name="T17" fmla="*/ 55 w 55"/>
                <a:gd name="T18" fmla="*/ 142 h 142"/>
              </a:gdLst>
              <a:ahLst/>
              <a:cxnLst>
                <a:cxn ang="T10">
                  <a:pos x="T0" y="T1"/>
                </a:cxn>
                <a:cxn ang="T11">
                  <a:pos x="T2" y="T3"/>
                </a:cxn>
                <a:cxn ang="T12">
                  <a:pos x="T4" y="T5"/>
                </a:cxn>
                <a:cxn ang="T13">
                  <a:pos x="T6" y="T7"/>
                </a:cxn>
                <a:cxn ang="T14">
                  <a:pos x="T8" y="T9"/>
                </a:cxn>
              </a:cxnLst>
              <a:rect l="T15" t="T16" r="T17" b="T18"/>
              <a:pathLst>
                <a:path w="55" h="142">
                  <a:moveTo>
                    <a:pt x="0" y="142"/>
                  </a:moveTo>
                  <a:lnTo>
                    <a:pt x="22" y="109"/>
                  </a:lnTo>
                  <a:lnTo>
                    <a:pt x="55" y="142"/>
                  </a:lnTo>
                  <a:lnTo>
                    <a:pt x="22" y="0"/>
                  </a:lnTo>
                  <a:lnTo>
                    <a:pt x="0" y="142"/>
                  </a:lnTo>
                  <a:close/>
                </a:path>
              </a:pathLst>
            </a:custGeom>
            <a:solidFill>
              <a:srgbClr val="000000"/>
            </a:solidFill>
            <a:ln w="17463">
              <a:solidFill>
                <a:srgbClr val="000000"/>
              </a:solidFill>
              <a:round/>
              <a:headEnd/>
              <a:tailEnd/>
            </a:ln>
          </p:spPr>
          <p:txBody>
            <a:bodyPr/>
            <a:lstStyle/>
            <a:p>
              <a:endParaRPr lang="zh-CN" altLang="en-US"/>
            </a:p>
          </p:txBody>
        </p:sp>
        <p:sp>
          <p:nvSpPr>
            <p:cNvPr id="80942" name="Rectangle 23"/>
            <p:cNvSpPr>
              <a:spLocks noChangeArrowheads="1"/>
            </p:cNvSpPr>
            <p:nvPr/>
          </p:nvSpPr>
          <p:spPr bwMode="auto">
            <a:xfrm>
              <a:off x="3325" y="1285"/>
              <a:ext cx="304"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-π/2</a:t>
              </a:r>
              <a:endParaRPr lang="en-US" altLang="zh-CN" sz="2400">
                <a:latin typeface="Times New Roman" pitchFamily="18" charset="0"/>
              </a:endParaRPr>
            </a:p>
          </p:txBody>
        </p:sp>
        <p:sp>
          <p:nvSpPr>
            <p:cNvPr id="80943" name="Rectangle 24"/>
            <p:cNvSpPr>
              <a:spLocks noChangeArrowheads="1"/>
            </p:cNvSpPr>
            <p:nvPr/>
          </p:nvSpPr>
          <p:spPr bwMode="auto">
            <a:xfrm>
              <a:off x="3325" y="258"/>
              <a:ext cx="256"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π/2</a:t>
              </a:r>
              <a:endParaRPr lang="en-US" altLang="zh-CN" sz="2400">
                <a:latin typeface="Times New Roman" pitchFamily="18" charset="0"/>
              </a:endParaRPr>
            </a:p>
          </p:txBody>
        </p:sp>
        <p:sp>
          <p:nvSpPr>
            <p:cNvPr id="80944" name="Rectangle 25"/>
            <p:cNvSpPr>
              <a:spLocks noChangeArrowheads="1"/>
            </p:cNvSpPr>
            <p:nvPr/>
          </p:nvSpPr>
          <p:spPr bwMode="auto">
            <a:xfrm>
              <a:off x="3467" y="870"/>
              <a:ext cx="576" cy="173"/>
            </a:xfrm>
            <a:prstGeom prst="rect">
              <a:avLst/>
            </a:prstGeom>
            <a:noFill/>
            <a:ln w="9525">
              <a:noFill/>
              <a:miter lim="800000"/>
              <a:headEnd/>
              <a:tailEnd/>
            </a:ln>
          </p:spPr>
          <p:txBody>
            <a:bodyPr wrap="none" lIns="0" tIns="0" rIns="0" bIns="0">
              <a:spAutoFit/>
            </a:bodyPr>
            <a:lstStyle/>
            <a:p>
              <a:r>
                <a:rPr lang="zh-CN" altLang="en-US" sz="1800">
                  <a:solidFill>
                    <a:srgbClr val="000000"/>
                  </a:solidFill>
                  <a:latin typeface="Times" charset="0"/>
                </a:rPr>
                <a:t>参考相位</a:t>
              </a:r>
              <a:endParaRPr lang="zh-CN" altLang="en-US" sz="2400">
                <a:latin typeface="Times New Roman" pitchFamily="18" charset="0"/>
              </a:endParaRPr>
            </a:p>
          </p:txBody>
        </p:sp>
        <p:sp>
          <p:nvSpPr>
            <p:cNvPr id="80945" name="Text Box 53"/>
            <p:cNvSpPr txBox="1">
              <a:spLocks noChangeArrowheads="1"/>
            </p:cNvSpPr>
            <p:nvPr/>
          </p:nvSpPr>
          <p:spPr bwMode="auto">
            <a:xfrm>
              <a:off x="1968" y="1008"/>
              <a:ext cx="288"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0</a:t>
              </a:r>
            </a:p>
          </p:txBody>
        </p:sp>
        <p:sp>
          <p:nvSpPr>
            <p:cNvPr id="80946" name="Text Box 54"/>
            <p:cNvSpPr txBox="1">
              <a:spLocks noChangeArrowheads="1"/>
            </p:cNvSpPr>
            <p:nvPr/>
          </p:nvSpPr>
          <p:spPr bwMode="auto">
            <a:xfrm>
              <a:off x="672" y="960"/>
              <a:ext cx="288"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1</a:t>
              </a:r>
            </a:p>
          </p:txBody>
        </p:sp>
        <p:sp>
          <p:nvSpPr>
            <p:cNvPr id="80947" name="Text Box 55"/>
            <p:cNvSpPr txBox="1">
              <a:spLocks noChangeArrowheads="1"/>
            </p:cNvSpPr>
            <p:nvPr/>
          </p:nvSpPr>
          <p:spPr bwMode="auto">
            <a:xfrm>
              <a:off x="2880" y="288"/>
              <a:ext cx="288"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0</a:t>
              </a:r>
            </a:p>
          </p:txBody>
        </p:sp>
        <p:sp>
          <p:nvSpPr>
            <p:cNvPr id="80948" name="Text Box 56"/>
            <p:cNvSpPr txBox="1">
              <a:spLocks noChangeArrowheads="1"/>
            </p:cNvSpPr>
            <p:nvPr/>
          </p:nvSpPr>
          <p:spPr bwMode="auto">
            <a:xfrm>
              <a:off x="2880" y="1152"/>
              <a:ext cx="288"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1</a:t>
              </a:r>
            </a:p>
          </p:txBody>
        </p:sp>
      </p:grpSp>
      <p:grpSp>
        <p:nvGrpSpPr>
          <p:cNvPr id="80900" name="Group 66"/>
          <p:cNvGrpSpPr>
            <a:grpSpLocks/>
          </p:cNvGrpSpPr>
          <p:nvPr/>
        </p:nvGrpSpPr>
        <p:grpSpPr bwMode="auto">
          <a:xfrm>
            <a:off x="1857375" y="3486149"/>
            <a:ext cx="6400800" cy="3048000"/>
            <a:chOff x="624" y="1872"/>
            <a:chExt cx="4032" cy="1920"/>
          </a:xfrm>
        </p:grpSpPr>
        <p:sp>
          <p:nvSpPr>
            <p:cNvPr id="80901" name="Line 27"/>
            <p:cNvSpPr>
              <a:spLocks noChangeShapeType="1"/>
            </p:cNvSpPr>
            <p:nvPr/>
          </p:nvSpPr>
          <p:spPr bwMode="auto">
            <a:xfrm>
              <a:off x="1429" y="2064"/>
              <a:ext cx="1" cy="1226"/>
            </a:xfrm>
            <a:prstGeom prst="line">
              <a:avLst/>
            </a:prstGeom>
            <a:noFill/>
            <a:ln w="17463">
              <a:solidFill>
                <a:srgbClr val="000000"/>
              </a:solidFill>
              <a:round/>
              <a:headEnd/>
              <a:tailEnd/>
            </a:ln>
          </p:spPr>
          <p:txBody>
            <a:bodyPr/>
            <a:lstStyle/>
            <a:p>
              <a:endParaRPr lang="zh-CN" altLang="en-US"/>
            </a:p>
          </p:txBody>
        </p:sp>
        <p:sp>
          <p:nvSpPr>
            <p:cNvPr id="80902" name="Line 28"/>
            <p:cNvSpPr>
              <a:spLocks noChangeShapeType="1"/>
            </p:cNvSpPr>
            <p:nvPr/>
          </p:nvSpPr>
          <p:spPr bwMode="auto">
            <a:xfrm flipH="1">
              <a:off x="720" y="2677"/>
              <a:ext cx="1429" cy="1"/>
            </a:xfrm>
            <a:prstGeom prst="line">
              <a:avLst/>
            </a:prstGeom>
            <a:noFill/>
            <a:ln w="17463">
              <a:solidFill>
                <a:srgbClr val="000000"/>
              </a:solidFill>
              <a:round/>
              <a:headEnd/>
              <a:tailEnd/>
            </a:ln>
          </p:spPr>
          <p:txBody>
            <a:bodyPr/>
            <a:lstStyle/>
            <a:p>
              <a:endParaRPr lang="zh-CN" altLang="en-US"/>
            </a:p>
          </p:txBody>
        </p:sp>
        <p:sp>
          <p:nvSpPr>
            <p:cNvPr id="80903" name="Freeform 29"/>
            <p:cNvSpPr>
              <a:spLocks/>
            </p:cNvSpPr>
            <p:nvPr/>
          </p:nvSpPr>
          <p:spPr bwMode="auto">
            <a:xfrm>
              <a:off x="2117" y="2655"/>
              <a:ext cx="129" cy="44"/>
            </a:xfrm>
            <a:custGeom>
              <a:avLst/>
              <a:gdLst>
                <a:gd name="T0" fmla="*/ 0 w 129"/>
                <a:gd name="T1" fmla="*/ 0 h 44"/>
                <a:gd name="T2" fmla="*/ 21 w 129"/>
                <a:gd name="T3" fmla="*/ 22 h 44"/>
                <a:gd name="T4" fmla="*/ 0 w 129"/>
                <a:gd name="T5" fmla="*/ 44 h 44"/>
                <a:gd name="T6" fmla="*/ 129 w 129"/>
                <a:gd name="T7" fmla="*/ 22 h 44"/>
                <a:gd name="T8" fmla="*/ 0 w 129"/>
                <a:gd name="T9" fmla="*/ 0 h 44"/>
                <a:gd name="T10" fmla="*/ 0 60000 65536"/>
                <a:gd name="T11" fmla="*/ 0 60000 65536"/>
                <a:gd name="T12" fmla="*/ 0 60000 65536"/>
                <a:gd name="T13" fmla="*/ 0 60000 65536"/>
                <a:gd name="T14" fmla="*/ 0 60000 65536"/>
                <a:gd name="T15" fmla="*/ 0 w 129"/>
                <a:gd name="T16" fmla="*/ 0 h 44"/>
                <a:gd name="T17" fmla="*/ 129 w 129"/>
                <a:gd name="T18" fmla="*/ 44 h 44"/>
              </a:gdLst>
              <a:ahLst/>
              <a:cxnLst>
                <a:cxn ang="T10">
                  <a:pos x="T0" y="T1"/>
                </a:cxn>
                <a:cxn ang="T11">
                  <a:pos x="T2" y="T3"/>
                </a:cxn>
                <a:cxn ang="T12">
                  <a:pos x="T4" y="T5"/>
                </a:cxn>
                <a:cxn ang="T13">
                  <a:pos x="T6" y="T7"/>
                </a:cxn>
                <a:cxn ang="T14">
                  <a:pos x="T8" y="T9"/>
                </a:cxn>
              </a:cxnLst>
              <a:rect l="T15" t="T16" r="T17" b="T18"/>
              <a:pathLst>
                <a:path w="129" h="44">
                  <a:moveTo>
                    <a:pt x="0" y="0"/>
                  </a:moveTo>
                  <a:lnTo>
                    <a:pt x="21" y="22"/>
                  </a:lnTo>
                  <a:lnTo>
                    <a:pt x="0" y="44"/>
                  </a:lnTo>
                  <a:lnTo>
                    <a:pt x="129" y="22"/>
                  </a:lnTo>
                  <a:lnTo>
                    <a:pt x="0" y="0"/>
                  </a:lnTo>
                  <a:close/>
                </a:path>
              </a:pathLst>
            </a:custGeom>
            <a:solidFill>
              <a:srgbClr val="000000"/>
            </a:solidFill>
            <a:ln w="17463">
              <a:solidFill>
                <a:srgbClr val="000000"/>
              </a:solidFill>
              <a:round/>
              <a:headEnd/>
              <a:tailEnd/>
            </a:ln>
          </p:spPr>
          <p:txBody>
            <a:bodyPr/>
            <a:lstStyle/>
            <a:p>
              <a:endParaRPr lang="zh-CN" altLang="en-US"/>
            </a:p>
          </p:txBody>
        </p:sp>
        <p:sp>
          <p:nvSpPr>
            <p:cNvPr id="80904" name="Freeform 30"/>
            <p:cNvSpPr>
              <a:spLocks/>
            </p:cNvSpPr>
            <p:nvPr/>
          </p:nvSpPr>
          <p:spPr bwMode="auto">
            <a:xfrm>
              <a:off x="1408" y="2064"/>
              <a:ext cx="53" cy="140"/>
            </a:xfrm>
            <a:custGeom>
              <a:avLst/>
              <a:gdLst>
                <a:gd name="T0" fmla="*/ 0 w 53"/>
                <a:gd name="T1" fmla="*/ 140 h 140"/>
                <a:gd name="T2" fmla="*/ 21 w 53"/>
                <a:gd name="T3" fmla="*/ 108 h 140"/>
                <a:gd name="T4" fmla="*/ 53 w 53"/>
                <a:gd name="T5" fmla="*/ 140 h 140"/>
                <a:gd name="T6" fmla="*/ 21 w 53"/>
                <a:gd name="T7" fmla="*/ 0 h 140"/>
                <a:gd name="T8" fmla="*/ 0 w 53"/>
                <a:gd name="T9" fmla="*/ 140 h 140"/>
                <a:gd name="T10" fmla="*/ 0 60000 65536"/>
                <a:gd name="T11" fmla="*/ 0 60000 65536"/>
                <a:gd name="T12" fmla="*/ 0 60000 65536"/>
                <a:gd name="T13" fmla="*/ 0 60000 65536"/>
                <a:gd name="T14" fmla="*/ 0 60000 65536"/>
                <a:gd name="T15" fmla="*/ 0 w 53"/>
                <a:gd name="T16" fmla="*/ 0 h 140"/>
                <a:gd name="T17" fmla="*/ 53 w 53"/>
                <a:gd name="T18" fmla="*/ 140 h 140"/>
              </a:gdLst>
              <a:ahLst/>
              <a:cxnLst>
                <a:cxn ang="T10">
                  <a:pos x="T0" y="T1"/>
                </a:cxn>
                <a:cxn ang="T11">
                  <a:pos x="T2" y="T3"/>
                </a:cxn>
                <a:cxn ang="T12">
                  <a:pos x="T4" y="T5"/>
                </a:cxn>
                <a:cxn ang="T13">
                  <a:pos x="T6" y="T7"/>
                </a:cxn>
                <a:cxn ang="T14">
                  <a:pos x="T8" y="T9"/>
                </a:cxn>
              </a:cxnLst>
              <a:rect l="T15" t="T16" r="T17" b="T18"/>
              <a:pathLst>
                <a:path w="53" h="140">
                  <a:moveTo>
                    <a:pt x="0" y="140"/>
                  </a:moveTo>
                  <a:lnTo>
                    <a:pt x="21" y="108"/>
                  </a:lnTo>
                  <a:lnTo>
                    <a:pt x="53" y="140"/>
                  </a:lnTo>
                  <a:lnTo>
                    <a:pt x="21" y="0"/>
                  </a:lnTo>
                  <a:lnTo>
                    <a:pt x="0" y="140"/>
                  </a:lnTo>
                  <a:close/>
                </a:path>
              </a:pathLst>
            </a:custGeom>
            <a:solidFill>
              <a:srgbClr val="000000"/>
            </a:solidFill>
            <a:ln w="17463">
              <a:solidFill>
                <a:srgbClr val="000000"/>
              </a:solidFill>
              <a:round/>
              <a:headEnd/>
              <a:tailEnd/>
            </a:ln>
          </p:spPr>
          <p:txBody>
            <a:bodyPr/>
            <a:lstStyle/>
            <a:p>
              <a:endParaRPr lang="zh-CN" altLang="en-US"/>
            </a:p>
          </p:txBody>
        </p:sp>
        <p:sp>
          <p:nvSpPr>
            <p:cNvPr id="80905" name="Rectangle 31"/>
            <p:cNvSpPr>
              <a:spLocks noChangeArrowheads="1"/>
            </p:cNvSpPr>
            <p:nvPr/>
          </p:nvSpPr>
          <p:spPr bwMode="auto">
            <a:xfrm>
              <a:off x="763" y="2494"/>
              <a:ext cx="144"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π</a:t>
              </a:r>
            </a:p>
          </p:txBody>
        </p:sp>
        <p:sp>
          <p:nvSpPr>
            <p:cNvPr id="80906" name="Rectangle 32"/>
            <p:cNvSpPr>
              <a:spLocks noChangeArrowheads="1"/>
            </p:cNvSpPr>
            <p:nvPr/>
          </p:nvSpPr>
          <p:spPr bwMode="auto">
            <a:xfrm>
              <a:off x="2085" y="2494"/>
              <a:ext cx="72"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0</a:t>
              </a:r>
              <a:endParaRPr lang="en-US" altLang="zh-CN" sz="2400">
                <a:latin typeface="Times New Roman" pitchFamily="18" charset="0"/>
              </a:endParaRPr>
            </a:p>
          </p:txBody>
        </p:sp>
        <p:sp>
          <p:nvSpPr>
            <p:cNvPr id="80907" name="Rectangle 33"/>
            <p:cNvSpPr>
              <a:spLocks noChangeArrowheads="1"/>
            </p:cNvSpPr>
            <p:nvPr/>
          </p:nvSpPr>
          <p:spPr bwMode="auto">
            <a:xfrm>
              <a:off x="1644" y="2709"/>
              <a:ext cx="576" cy="173"/>
            </a:xfrm>
            <a:prstGeom prst="rect">
              <a:avLst/>
            </a:prstGeom>
            <a:noFill/>
            <a:ln w="9525">
              <a:noFill/>
              <a:miter lim="800000"/>
              <a:headEnd/>
              <a:tailEnd/>
            </a:ln>
          </p:spPr>
          <p:txBody>
            <a:bodyPr wrap="none" lIns="0" tIns="0" rIns="0" bIns="0">
              <a:spAutoFit/>
            </a:bodyPr>
            <a:lstStyle/>
            <a:p>
              <a:r>
                <a:rPr lang="zh-CN" altLang="en-US" sz="1800">
                  <a:solidFill>
                    <a:srgbClr val="000000"/>
                  </a:solidFill>
                  <a:latin typeface="Times" charset="0"/>
                </a:rPr>
                <a:t>参考相位</a:t>
              </a:r>
              <a:endParaRPr lang="zh-CN" altLang="en-US" sz="2400">
                <a:latin typeface="Times New Roman" pitchFamily="18" charset="0"/>
              </a:endParaRPr>
            </a:p>
          </p:txBody>
        </p:sp>
        <p:sp>
          <p:nvSpPr>
            <p:cNvPr id="80908" name="Rectangle 34"/>
            <p:cNvSpPr>
              <a:spLocks noChangeArrowheads="1"/>
            </p:cNvSpPr>
            <p:nvPr/>
          </p:nvSpPr>
          <p:spPr bwMode="auto">
            <a:xfrm>
              <a:off x="1526" y="2086"/>
              <a:ext cx="256"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π/2</a:t>
              </a:r>
            </a:p>
          </p:txBody>
        </p:sp>
        <p:sp>
          <p:nvSpPr>
            <p:cNvPr id="80909" name="Rectangle 35"/>
            <p:cNvSpPr>
              <a:spLocks noChangeArrowheads="1"/>
            </p:cNvSpPr>
            <p:nvPr/>
          </p:nvSpPr>
          <p:spPr bwMode="auto">
            <a:xfrm>
              <a:off x="1448" y="3096"/>
              <a:ext cx="328"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3π/2</a:t>
              </a:r>
            </a:p>
          </p:txBody>
        </p:sp>
        <p:sp>
          <p:nvSpPr>
            <p:cNvPr id="80910" name="Line 36"/>
            <p:cNvSpPr>
              <a:spLocks noChangeShapeType="1"/>
            </p:cNvSpPr>
            <p:nvPr/>
          </p:nvSpPr>
          <p:spPr bwMode="auto">
            <a:xfrm>
              <a:off x="2751" y="2172"/>
              <a:ext cx="1118" cy="1118"/>
            </a:xfrm>
            <a:prstGeom prst="line">
              <a:avLst/>
            </a:prstGeom>
            <a:noFill/>
            <a:ln w="17463">
              <a:solidFill>
                <a:srgbClr val="000000"/>
              </a:solidFill>
              <a:round/>
              <a:headEnd/>
              <a:tailEnd/>
            </a:ln>
          </p:spPr>
          <p:txBody>
            <a:bodyPr/>
            <a:lstStyle/>
            <a:p>
              <a:endParaRPr lang="zh-CN" altLang="en-US"/>
            </a:p>
          </p:txBody>
        </p:sp>
        <p:sp>
          <p:nvSpPr>
            <p:cNvPr id="80911" name="Line 37"/>
            <p:cNvSpPr>
              <a:spLocks noChangeShapeType="1"/>
            </p:cNvSpPr>
            <p:nvPr/>
          </p:nvSpPr>
          <p:spPr bwMode="auto">
            <a:xfrm flipH="1">
              <a:off x="2751" y="2172"/>
              <a:ext cx="1118" cy="1118"/>
            </a:xfrm>
            <a:prstGeom prst="line">
              <a:avLst/>
            </a:prstGeom>
            <a:noFill/>
            <a:ln w="17463">
              <a:solidFill>
                <a:srgbClr val="000000"/>
              </a:solidFill>
              <a:round/>
              <a:headEnd/>
              <a:tailEnd/>
            </a:ln>
          </p:spPr>
          <p:txBody>
            <a:bodyPr/>
            <a:lstStyle/>
            <a:p>
              <a:endParaRPr lang="zh-CN" altLang="en-US"/>
            </a:p>
          </p:txBody>
        </p:sp>
        <p:sp>
          <p:nvSpPr>
            <p:cNvPr id="80912" name="Line 38"/>
            <p:cNvSpPr>
              <a:spLocks noChangeShapeType="1"/>
            </p:cNvSpPr>
            <p:nvPr/>
          </p:nvSpPr>
          <p:spPr bwMode="auto">
            <a:xfrm flipH="1">
              <a:off x="3310" y="2731"/>
              <a:ext cx="505" cy="1"/>
            </a:xfrm>
            <a:prstGeom prst="line">
              <a:avLst/>
            </a:prstGeom>
            <a:noFill/>
            <a:ln w="17463">
              <a:solidFill>
                <a:srgbClr val="000000"/>
              </a:solidFill>
              <a:round/>
              <a:headEnd/>
              <a:tailEnd/>
            </a:ln>
          </p:spPr>
          <p:txBody>
            <a:bodyPr/>
            <a:lstStyle/>
            <a:p>
              <a:endParaRPr lang="zh-CN" altLang="en-US"/>
            </a:p>
          </p:txBody>
        </p:sp>
        <p:sp>
          <p:nvSpPr>
            <p:cNvPr id="80913" name="Freeform 39"/>
            <p:cNvSpPr>
              <a:spLocks/>
            </p:cNvSpPr>
            <p:nvPr/>
          </p:nvSpPr>
          <p:spPr bwMode="auto">
            <a:xfrm>
              <a:off x="3686" y="2699"/>
              <a:ext cx="129" cy="53"/>
            </a:xfrm>
            <a:custGeom>
              <a:avLst/>
              <a:gdLst>
                <a:gd name="T0" fmla="*/ 0 w 129"/>
                <a:gd name="T1" fmla="*/ 0 h 53"/>
                <a:gd name="T2" fmla="*/ 21 w 129"/>
                <a:gd name="T3" fmla="*/ 32 h 53"/>
                <a:gd name="T4" fmla="*/ 0 w 129"/>
                <a:gd name="T5" fmla="*/ 53 h 53"/>
                <a:gd name="T6" fmla="*/ 129 w 129"/>
                <a:gd name="T7" fmla="*/ 32 h 53"/>
                <a:gd name="T8" fmla="*/ 0 w 129"/>
                <a:gd name="T9" fmla="*/ 0 h 53"/>
                <a:gd name="T10" fmla="*/ 0 60000 65536"/>
                <a:gd name="T11" fmla="*/ 0 60000 65536"/>
                <a:gd name="T12" fmla="*/ 0 60000 65536"/>
                <a:gd name="T13" fmla="*/ 0 60000 65536"/>
                <a:gd name="T14" fmla="*/ 0 60000 65536"/>
                <a:gd name="T15" fmla="*/ 0 w 129"/>
                <a:gd name="T16" fmla="*/ 0 h 53"/>
                <a:gd name="T17" fmla="*/ 129 w 129"/>
                <a:gd name="T18" fmla="*/ 53 h 53"/>
              </a:gdLst>
              <a:ahLst/>
              <a:cxnLst>
                <a:cxn ang="T10">
                  <a:pos x="T0" y="T1"/>
                </a:cxn>
                <a:cxn ang="T11">
                  <a:pos x="T2" y="T3"/>
                </a:cxn>
                <a:cxn ang="T12">
                  <a:pos x="T4" y="T5"/>
                </a:cxn>
                <a:cxn ang="T13">
                  <a:pos x="T6" y="T7"/>
                </a:cxn>
                <a:cxn ang="T14">
                  <a:pos x="T8" y="T9"/>
                </a:cxn>
              </a:cxnLst>
              <a:rect l="T15" t="T16" r="T17" b="T18"/>
              <a:pathLst>
                <a:path w="129" h="53">
                  <a:moveTo>
                    <a:pt x="0" y="0"/>
                  </a:moveTo>
                  <a:lnTo>
                    <a:pt x="21" y="32"/>
                  </a:lnTo>
                  <a:lnTo>
                    <a:pt x="0" y="53"/>
                  </a:lnTo>
                  <a:lnTo>
                    <a:pt x="129" y="32"/>
                  </a:lnTo>
                  <a:lnTo>
                    <a:pt x="0" y="0"/>
                  </a:lnTo>
                  <a:close/>
                </a:path>
              </a:pathLst>
            </a:custGeom>
            <a:solidFill>
              <a:srgbClr val="000000"/>
            </a:solidFill>
            <a:ln w="17463">
              <a:solidFill>
                <a:srgbClr val="000000"/>
              </a:solidFill>
              <a:round/>
              <a:headEnd/>
              <a:tailEnd/>
            </a:ln>
          </p:spPr>
          <p:txBody>
            <a:bodyPr/>
            <a:lstStyle/>
            <a:p>
              <a:endParaRPr lang="zh-CN" altLang="en-US"/>
            </a:p>
          </p:txBody>
        </p:sp>
        <p:sp>
          <p:nvSpPr>
            <p:cNvPr id="80914" name="Freeform 40"/>
            <p:cNvSpPr>
              <a:spLocks/>
            </p:cNvSpPr>
            <p:nvPr/>
          </p:nvSpPr>
          <p:spPr bwMode="auto">
            <a:xfrm>
              <a:off x="3815" y="2118"/>
              <a:ext cx="107" cy="107"/>
            </a:xfrm>
            <a:custGeom>
              <a:avLst/>
              <a:gdLst>
                <a:gd name="T0" fmla="*/ 0 w 107"/>
                <a:gd name="T1" fmla="*/ 75 h 107"/>
                <a:gd name="T2" fmla="*/ 32 w 107"/>
                <a:gd name="T3" fmla="*/ 75 h 107"/>
                <a:gd name="T4" fmla="*/ 32 w 107"/>
                <a:gd name="T5" fmla="*/ 107 h 107"/>
                <a:gd name="T6" fmla="*/ 107 w 107"/>
                <a:gd name="T7" fmla="*/ 0 h 107"/>
                <a:gd name="T8" fmla="*/ 0 w 107"/>
                <a:gd name="T9" fmla="*/ 75 h 107"/>
                <a:gd name="T10" fmla="*/ 0 60000 65536"/>
                <a:gd name="T11" fmla="*/ 0 60000 65536"/>
                <a:gd name="T12" fmla="*/ 0 60000 65536"/>
                <a:gd name="T13" fmla="*/ 0 60000 65536"/>
                <a:gd name="T14" fmla="*/ 0 60000 65536"/>
                <a:gd name="T15" fmla="*/ 0 w 107"/>
                <a:gd name="T16" fmla="*/ 0 h 107"/>
                <a:gd name="T17" fmla="*/ 107 w 107"/>
                <a:gd name="T18" fmla="*/ 107 h 107"/>
              </a:gdLst>
              <a:ahLst/>
              <a:cxnLst>
                <a:cxn ang="T10">
                  <a:pos x="T0" y="T1"/>
                </a:cxn>
                <a:cxn ang="T11">
                  <a:pos x="T2" y="T3"/>
                </a:cxn>
                <a:cxn ang="T12">
                  <a:pos x="T4" y="T5"/>
                </a:cxn>
                <a:cxn ang="T13">
                  <a:pos x="T6" y="T7"/>
                </a:cxn>
                <a:cxn ang="T14">
                  <a:pos x="T8" y="T9"/>
                </a:cxn>
              </a:cxnLst>
              <a:rect l="T15" t="T16" r="T17" b="T18"/>
              <a:pathLst>
                <a:path w="107" h="107">
                  <a:moveTo>
                    <a:pt x="0" y="75"/>
                  </a:moveTo>
                  <a:lnTo>
                    <a:pt x="32" y="75"/>
                  </a:lnTo>
                  <a:lnTo>
                    <a:pt x="32" y="107"/>
                  </a:lnTo>
                  <a:lnTo>
                    <a:pt x="107" y="0"/>
                  </a:lnTo>
                  <a:lnTo>
                    <a:pt x="0" y="75"/>
                  </a:lnTo>
                  <a:close/>
                </a:path>
              </a:pathLst>
            </a:custGeom>
            <a:solidFill>
              <a:srgbClr val="000000"/>
            </a:solidFill>
            <a:ln w="17463">
              <a:solidFill>
                <a:srgbClr val="000000"/>
              </a:solidFill>
              <a:round/>
              <a:headEnd/>
              <a:tailEnd/>
            </a:ln>
          </p:spPr>
          <p:txBody>
            <a:bodyPr/>
            <a:lstStyle/>
            <a:p>
              <a:endParaRPr lang="zh-CN" altLang="en-US"/>
            </a:p>
          </p:txBody>
        </p:sp>
        <p:sp>
          <p:nvSpPr>
            <p:cNvPr id="80915" name="Freeform 41"/>
            <p:cNvSpPr>
              <a:spLocks/>
            </p:cNvSpPr>
            <p:nvPr/>
          </p:nvSpPr>
          <p:spPr bwMode="auto">
            <a:xfrm>
              <a:off x="2751" y="3172"/>
              <a:ext cx="118" cy="118"/>
            </a:xfrm>
            <a:custGeom>
              <a:avLst/>
              <a:gdLst>
                <a:gd name="T0" fmla="*/ 118 w 118"/>
                <a:gd name="T1" fmla="*/ 43 h 118"/>
                <a:gd name="T2" fmla="*/ 75 w 118"/>
                <a:gd name="T3" fmla="*/ 43 h 118"/>
                <a:gd name="T4" fmla="*/ 75 w 118"/>
                <a:gd name="T5" fmla="*/ 0 h 118"/>
                <a:gd name="T6" fmla="*/ 0 w 118"/>
                <a:gd name="T7" fmla="*/ 118 h 118"/>
                <a:gd name="T8" fmla="*/ 118 w 118"/>
                <a:gd name="T9" fmla="*/ 43 h 118"/>
                <a:gd name="T10" fmla="*/ 0 60000 65536"/>
                <a:gd name="T11" fmla="*/ 0 60000 65536"/>
                <a:gd name="T12" fmla="*/ 0 60000 65536"/>
                <a:gd name="T13" fmla="*/ 0 60000 65536"/>
                <a:gd name="T14" fmla="*/ 0 60000 65536"/>
                <a:gd name="T15" fmla="*/ 0 w 118"/>
                <a:gd name="T16" fmla="*/ 0 h 118"/>
                <a:gd name="T17" fmla="*/ 118 w 118"/>
                <a:gd name="T18" fmla="*/ 118 h 118"/>
              </a:gdLst>
              <a:ahLst/>
              <a:cxnLst>
                <a:cxn ang="T10">
                  <a:pos x="T0" y="T1"/>
                </a:cxn>
                <a:cxn ang="T11">
                  <a:pos x="T2" y="T3"/>
                </a:cxn>
                <a:cxn ang="T12">
                  <a:pos x="T4" y="T5"/>
                </a:cxn>
                <a:cxn ang="T13">
                  <a:pos x="T6" y="T7"/>
                </a:cxn>
                <a:cxn ang="T14">
                  <a:pos x="T8" y="T9"/>
                </a:cxn>
              </a:cxnLst>
              <a:rect l="T15" t="T16" r="T17" b="T18"/>
              <a:pathLst>
                <a:path w="118" h="118">
                  <a:moveTo>
                    <a:pt x="118" y="43"/>
                  </a:moveTo>
                  <a:lnTo>
                    <a:pt x="75" y="43"/>
                  </a:lnTo>
                  <a:lnTo>
                    <a:pt x="75" y="0"/>
                  </a:lnTo>
                  <a:lnTo>
                    <a:pt x="0" y="118"/>
                  </a:lnTo>
                  <a:lnTo>
                    <a:pt x="118" y="43"/>
                  </a:lnTo>
                  <a:close/>
                </a:path>
              </a:pathLst>
            </a:custGeom>
            <a:solidFill>
              <a:srgbClr val="000000"/>
            </a:solidFill>
            <a:ln w="17463">
              <a:solidFill>
                <a:srgbClr val="000000"/>
              </a:solidFill>
              <a:round/>
              <a:headEnd/>
              <a:tailEnd/>
            </a:ln>
          </p:spPr>
          <p:txBody>
            <a:bodyPr/>
            <a:lstStyle/>
            <a:p>
              <a:endParaRPr lang="zh-CN" altLang="en-US"/>
            </a:p>
          </p:txBody>
        </p:sp>
        <p:sp>
          <p:nvSpPr>
            <p:cNvPr id="80916" name="Freeform 42"/>
            <p:cNvSpPr>
              <a:spLocks/>
            </p:cNvSpPr>
            <p:nvPr/>
          </p:nvSpPr>
          <p:spPr bwMode="auto">
            <a:xfrm>
              <a:off x="2751" y="2161"/>
              <a:ext cx="118" cy="118"/>
            </a:xfrm>
            <a:custGeom>
              <a:avLst/>
              <a:gdLst>
                <a:gd name="T0" fmla="*/ 75 w 118"/>
                <a:gd name="T1" fmla="*/ 118 h 118"/>
                <a:gd name="T2" fmla="*/ 75 w 118"/>
                <a:gd name="T3" fmla="*/ 75 h 118"/>
                <a:gd name="T4" fmla="*/ 118 w 118"/>
                <a:gd name="T5" fmla="*/ 75 h 118"/>
                <a:gd name="T6" fmla="*/ 0 w 118"/>
                <a:gd name="T7" fmla="*/ 0 h 118"/>
                <a:gd name="T8" fmla="*/ 75 w 118"/>
                <a:gd name="T9" fmla="*/ 118 h 118"/>
                <a:gd name="T10" fmla="*/ 0 60000 65536"/>
                <a:gd name="T11" fmla="*/ 0 60000 65536"/>
                <a:gd name="T12" fmla="*/ 0 60000 65536"/>
                <a:gd name="T13" fmla="*/ 0 60000 65536"/>
                <a:gd name="T14" fmla="*/ 0 60000 65536"/>
                <a:gd name="T15" fmla="*/ 0 w 118"/>
                <a:gd name="T16" fmla="*/ 0 h 118"/>
                <a:gd name="T17" fmla="*/ 118 w 118"/>
                <a:gd name="T18" fmla="*/ 118 h 118"/>
              </a:gdLst>
              <a:ahLst/>
              <a:cxnLst>
                <a:cxn ang="T10">
                  <a:pos x="T0" y="T1"/>
                </a:cxn>
                <a:cxn ang="T11">
                  <a:pos x="T2" y="T3"/>
                </a:cxn>
                <a:cxn ang="T12">
                  <a:pos x="T4" y="T5"/>
                </a:cxn>
                <a:cxn ang="T13">
                  <a:pos x="T6" y="T7"/>
                </a:cxn>
                <a:cxn ang="T14">
                  <a:pos x="T8" y="T9"/>
                </a:cxn>
              </a:cxnLst>
              <a:rect l="T15" t="T16" r="T17" b="T18"/>
              <a:pathLst>
                <a:path w="118" h="118">
                  <a:moveTo>
                    <a:pt x="75" y="118"/>
                  </a:moveTo>
                  <a:lnTo>
                    <a:pt x="75" y="75"/>
                  </a:lnTo>
                  <a:lnTo>
                    <a:pt x="118" y="75"/>
                  </a:lnTo>
                  <a:lnTo>
                    <a:pt x="0" y="0"/>
                  </a:lnTo>
                  <a:lnTo>
                    <a:pt x="75" y="118"/>
                  </a:lnTo>
                  <a:close/>
                </a:path>
              </a:pathLst>
            </a:custGeom>
            <a:solidFill>
              <a:srgbClr val="000000"/>
            </a:solidFill>
            <a:ln w="17463">
              <a:solidFill>
                <a:srgbClr val="000000"/>
              </a:solidFill>
              <a:round/>
              <a:headEnd/>
              <a:tailEnd/>
            </a:ln>
          </p:spPr>
          <p:txBody>
            <a:bodyPr/>
            <a:lstStyle/>
            <a:p>
              <a:endParaRPr lang="zh-CN" altLang="en-US"/>
            </a:p>
          </p:txBody>
        </p:sp>
        <p:sp>
          <p:nvSpPr>
            <p:cNvPr id="80917" name="Freeform 43"/>
            <p:cNvSpPr>
              <a:spLocks/>
            </p:cNvSpPr>
            <p:nvPr/>
          </p:nvSpPr>
          <p:spPr bwMode="auto">
            <a:xfrm>
              <a:off x="3761" y="3182"/>
              <a:ext cx="108" cy="108"/>
            </a:xfrm>
            <a:custGeom>
              <a:avLst/>
              <a:gdLst>
                <a:gd name="T0" fmla="*/ 32 w 108"/>
                <a:gd name="T1" fmla="*/ 0 h 108"/>
                <a:gd name="T2" fmla="*/ 32 w 108"/>
                <a:gd name="T3" fmla="*/ 33 h 108"/>
                <a:gd name="T4" fmla="*/ 0 w 108"/>
                <a:gd name="T5" fmla="*/ 33 h 108"/>
                <a:gd name="T6" fmla="*/ 108 w 108"/>
                <a:gd name="T7" fmla="*/ 108 h 108"/>
                <a:gd name="T8" fmla="*/ 32 w 108"/>
                <a:gd name="T9" fmla="*/ 0 h 108"/>
                <a:gd name="T10" fmla="*/ 0 60000 65536"/>
                <a:gd name="T11" fmla="*/ 0 60000 65536"/>
                <a:gd name="T12" fmla="*/ 0 60000 65536"/>
                <a:gd name="T13" fmla="*/ 0 60000 65536"/>
                <a:gd name="T14" fmla="*/ 0 60000 65536"/>
                <a:gd name="T15" fmla="*/ 0 w 108"/>
                <a:gd name="T16" fmla="*/ 0 h 108"/>
                <a:gd name="T17" fmla="*/ 108 w 108"/>
                <a:gd name="T18" fmla="*/ 108 h 108"/>
              </a:gdLst>
              <a:ahLst/>
              <a:cxnLst>
                <a:cxn ang="T10">
                  <a:pos x="T0" y="T1"/>
                </a:cxn>
                <a:cxn ang="T11">
                  <a:pos x="T2" y="T3"/>
                </a:cxn>
                <a:cxn ang="T12">
                  <a:pos x="T4" y="T5"/>
                </a:cxn>
                <a:cxn ang="T13">
                  <a:pos x="T6" y="T7"/>
                </a:cxn>
                <a:cxn ang="T14">
                  <a:pos x="T8" y="T9"/>
                </a:cxn>
              </a:cxnLst>
              <a:rect l="T15" t="T16" r="T17" b="T18"/>
              <a:pathLst>
                <a:path w="108" h="108">
                  <a:moveTo>
                    <a:pt x="32" y="0"/>
                  </a:moveTo>
                  <a:lnTo>
                    <a:pt x="32" y="33"/>
                  </a:lnTo>
                  <a:lnTo>
                    <a:pt x="0" y="33"/>
                  </a:lnTo>
                  <a:lnTo>
                    <a:pt x="108" y="108"/>
                  </a:lnTo>
                  <a:lnTo>
                    <a:pt x="32" y="0"/>
                  </a:lnTo>
                  <a:close/>
                </a:path>
              </a:pathLst>
            </a:custGeom>
            <a:solidFill>
              <a:srgbClr val="000000"/>
            </a:solidFill>
            <a:ln w="17463">
              <a:solidFill>
                <a:srgbClr val="000000"/>
              </a:solidFill>
              <a:round/>
              <a:headEnd/>
              <a:tailEnd/>
            </a:ln>
          </p:spPr>
          <p:txBody>
            <a:bodyPr/>
            <a:lstStyle/>
            <a:p>
              <a:endParaRPr lang="zh-CN" altLang="en-US"/>
            </a:p>
          </p:txBody>
        </p:sp>
        <p:sp>
          <p:nvSpPr>
            <p:cNvPr id="80918" name="Rectangle 44"/>
            <p:cNvSpPr>
              <a:spLocks noChangeArrowheads="1"/>
            </p:cNvSpPr>
            <p:nvPr/>
          </p:nvSpPr>
          <p:spPr bwMode="auto">
            <a:xfrm>
              <a:off x="3621" y="2774"/>
              <a:ext cx="576" cy="173"/>
            </a:xfrm>
            <a:prstGeom prst="rect">
              <a:avLst/>
            </a:prstGeom>
            <a:noFill/>
            <a:ln w="9525">
              <a:noFill/>
              <a:miter lim="800000"/>
              <a:headEnd/>
              <a:tailEnd/>
            </a:ln>
          </p:spPr>
          <p:txBody>
            <a:bodyPr wrap="none" lIns="0" tIns="0" rIns="0" bIns="0">
              <a:spAutoFit/>
            </a:bodyPr>
            <a:lstStyle/>
            <a:p>
              <a:r>
                <a:rPr lang="zh-CN" altLang="en-US" sz="1800">
                  <a:solidFill>
                    <a:srgbClr val="000000"/>
                  </a:solidFill>
                  <a:latin typeface="Times" charset="0"/>
                </a:rPr>
                <a:t>参考相位</a:t>
              </a:r>
              <a:endParaRPr lang="zh-CN" altLang="en-US" sz="2400">
                <a:latin typeface="Times New Roman" pitchFamily="18" charset="0"/>
              </a:endParaRPr>
            </a:p>
          </p:txBody>
        </p:sp>
        <p:sp>
          <p:nvSpPr>
            <p:cNvPr id="80919" name="Rectangle 45"/>
            <p:cNvSpPr>
              <a:spLocks noChangeArrowheads="1"/>
            </p:cNvSpPr>
            <p:nvPr/>
          </p:nvSpPr>
          <p:spPr bwMode="auto">
            <a:xfrm>
              <a:off x="2400" y="2086"/>
              <a:ext cx="328"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3π/4</a:t>
              </a:r>
            </a:p>
          </p:txBody>
        </p:sp>
        <p:sp>
          <p:nvSpPr>
            <p:cNvPr id="80920" name="Rectangle 46"/>
            <p:cNvSpPr>
              <a:spLocks noChangeArrowheads="1"/>
            </p:cNvSpPr>
            <p:nvPr/>
          </p:nvSpPr>
          <p:spPr bwMode="auto">
            <a:xfrm>
              <a:off x="4008" y="2086"/>
              <a:ext cx="256"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π/4</a:t>
              </a:r>
            </a:p>
          </p:txBody>
        </p:sp>
        <p:sp>
          <p:nvSpPr>
            <p:cNvPr id="80921" name="Rectangle 47"/>
            <p:cNvSpPr>
              <a:spLocks noChangeArrowheads="1"/>
            </p:cNvSpPr>
            <p:nvPr/>
          </p:nvSpPr>
          <p:spPr bwMode="auto">
            <a:xfrm>
              <a:off x="4008" y="3096"/>
              <a:ext cx="328"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7π/4</a:t>
              </a:r>
            </a:p>
          </p:txBody>
        </p:sp>
        <p:sp>
          <p:nvSpPr>
            <p:cNvPr id="80922" name="Rectangle 48"/>
            <p:cNvSpPr>
              <a:spLocks noChangeArrowheads="1"/>
            </p:cNvSpPr>
            <p:nvPr/>
          </p:nvSpPr>
          <p:spPr bwMode="auto">
            <a:xfrm>
              <a:off x="2400" y="3096"/>
              <a:ext cx="328" cy="173"/>
            </a:xfrm>
            <a:prstGeom prst="rect">
              <a:avLst/>
            </a:prstGeom>
            <a:noFill/>
            <a:ln w="9525">
              <a:noFill/>
              <a:miter lim="800000"/>
              <a:headEnd/>
              <a:tailEnd/>
            </a:ln>
          </p:spPr>
          <p:txBody>
            <a:bodyPr wrap="none" lIns="0" tIns="0" rIns="0" bIns="0">
              <a:spAutoFit/>
            </a:bodyPr>
            <a:lstStyle/>
            <a:p>
              <a:r>
                <a:rPr lang="en-US" altLang="zh-CN" sz="1800">
                  <a:solidFill>
                    <a:srgbClr val="000000"/>
                  </a:solidFill>
                  <a:latin typeface="Times" charset="0"/>
                </a:rPr>
                <a:t>5π/4</a:t>
              </a:r>
            </a:p>
          </p:txBody>
        </p:sp>
        <p:sp>
          <p:nvSpPr>
            <p:cNvPr id="80923" name="Text Box 50"/>
            <p:cNvSpPr txBox="1">
              <a:spLocks noChangeArrowheads="1"/>
            </p:cNvSpPr>
            <p:nvPr/>
          </p:nvSpPr>
          <p:spPr bwMode="auto">
            <a:xfrm>
              <a:off x="1104" y="3456"/>
              <a:ext cx="672" cy="288"/>
            </a:xfrm>
            <a:prstGeom prst="rect">
              <a:avLst/>
            </a:prstGeom>
            <a:noFill/>
            <a:ln w="9525">
              <a:noFill/>
              <a:miter lim="800000"/>
              <a:headEnd/>
              <a:tailEnd/>
            </a:ln>
          </p:spPr>
          <p:txBody>
            <a:bodyPr>
              <a:spAutoFit/>
            </a:bodyPr>
            <a:lstStyle/>
            <a:p>
              <a:pPr>
                <a:spcBef>
                  <a:spcPct val="50000"/>
                </a:spcBef>
              </a:pPr>
              <a:r>
                <a:rPr lang="en-US" altLang="zh-CN" sz="2400" b="1" dirty="0">
                  <a:solidFill>
                    <a:schemeClr val="tx1"/>
                  </a:solidFill>
                  <a:latin typeface="Times New Roman" pitchFamily="18" charset="0"/>
                </a:rPr>
                <a:t>A</a:t>
              </a:r>
              <a:r>
                <a:rPr lang="zh-CN" altLang="en-US" sz="2400" b="1" dirty="0">
                  <a:solidFill>
                    <a:schemeClr val="tx1"/>
                  </a:solidFill>
                  <a:latin typeface="Times New Roman" pitchFamily="18" charset="0"/>
                </a:rPr>
                <a:t>方式</a:t>
              </a:r>
            </a:p>
          </p:txBody>
        </p:sp>
        <p:sp>
          <p:nvSpPr>
            <p:cNvPr id="80924" name="Text Box 51"/>
            <p:cNvSpPr txBox="1">
              <a:spLocks noChangeArrowheads="1"/>
            </p:cNvSpPr>
            <p:nvPr/>
          </p:nvSpPr>
          <p:spPr bwMode="auto">
            <a:xfrm>
              <a:off x="3168" y="3504"/>
              <a:ext cx="672" cy="288"/>
            </a:xfrm>
            <a:prstGeom prst="rect">
              <a:avLst/>
            </a:prstGeom>
            <a:noFill/>
            <a:ln w="9525">
              <a:noFill/>
              <a:miter lim="800000"/>
              <a:headEnd/>
              <a:tailEnd/>
            </a:ln>
          </p:spPr>
          <p:txBody>
            <a:bodyPr>
              <a:spAutoFit/>
            </a:bodyPr>
            <a:lstStyle/>
            <a:p>
              <a:pPr>
                <a:spcBef>
                  <a:spcPct val="50000"/>
                </a:spcBef>
              </a:pPr>
              <a:r>
                <a:rPr lang="en-US" altLang="zh-CN" sz="2400" b="1" dirty="0">
                  <a:solidFill>
                    <a:schemeClr val="tx1"/>
                  </a:solidFill>
                  <a:latin typeface="Times New Roman" pitchFamily="18" charset="0"/>
                </a:rPr>
                <a:t>B</a:t>
              </a:r>
              <a:r>
                <a:rPr lang="zh-CN" altLang="en-US" sz="2400" b="1" dirty="0">
                  <a:solidFill>
                    <a:schemeClr val="tx1"/>
                  </a:solidFill>
                  <a:latin typeface="Times New Roman" pitchFamily="18" charset="0"/>
                </a:rPr>
                <a:t>方式</a:t>
              </a:r>
            </a:p>
          </p:txBody>
        </p:sp>
        <p:sp>
          <p:nvSpPr>
            <p:cNvPr id="80925" name="Text Box 58"/>
            <p:cNvSpPr txBox="1">
              <a:spLocks noChangeArrowheads="1"/>
            </p:cNvSpPr>
            <p:nvPr/>
          </p:nvSpPr>
          <p:spPr bwMode="auto">
            <a:xfrm>
              <a:off x="1968" y="2832"/>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00</a:t>
              </a:r>
            </a:p>
          </p:txBody>
        </p:sp>
        <p:sp>
          <p:nvSpPr>
            <p:cNvPr id="80926" name="Text Box 59"/>
            <p:cNvSpPr txBox="1">
              <a:spLocks noChangeArrowheads="1"/>
            </p:cNvSpPr>
            <p:nvPr/>
          </p:nvSpPr>
          <p:spPr bwMode="auto">
            <a:xfrm>
              <a:off x="1056" y="2064"/>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01</a:t>
              </a:r>
            </a:p>
          </p:txBody>
        </p:sp>
        <p:sp>
          <p:nvSpPr>
            <p:cNvPr id="80927" name="Text Box 60"/>
            <p:cNvSpPr txBox="1">
              <a:spLocks noChangeArrowheads="1"/>
            </p:cNvSpPr>
            <p:nvPr/>
          </p:nvSpPr>
          <p:spPr bwMode="auto">
            <a:xfrm>
              <a:off x="624" y="2736"/>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11</a:t>
              </a:r>
            </a:p>
          </p:txBody>
        </p:sp>
        <p:sp>
          <p:nvSpPr>
            <p:cNvPr id="80928" name="Text Box 61"/>
            <p:cNvSpPr txBox="1">
              <a:spLocks noChangeArrowheads="1"/>
            </p:cNvSpPr>
            <p:nvPr/>
          </p:nvSpPr>
          <p:spPr bwMode="auto">
            <a:xfrm>
              <a:off x="1056" y="3072"/>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10</a:t>
              </a:r>
            </a:p>
          </p:txBody>
        </p:sp>
        <p:sp>
          <p:nvSpPr>
            <p:cNvPr id="80929" name="Text Box 62"/>
            <p:cNvSpPr txBox="1">
              <a:spLocks noChangeArrowheads="1"/>
            </p:cNvSpPr>
            <p:nvPr/>
          </p:nvSpPr>
          <p:spPr bwMode="auto">
            <a:xfrm>
              <a:off x="4320" y="2016"/>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00</a:t>
              </a:r>
            </a:p>
          </p:txBody>
        </p:sp>
        <p:sp>
          <p:nvSpPr>
            <p:cNvPr id="80930" name="Text Box 63"/>
            <p:cNvSpPr txBox="1">
              <a:spLocks noChangeArrowheads="1"/>
            </p:cNvSpPr>
            <p:nvPr/>
          </p:nvSpPr>
          <p:spPr bwMode="auto">
            <a:xfrm>
              <a:off x="2400" y="1872"/>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01</a:t>
              </a:r>
            </a:p>
          </p:txBody>
        </p:sp>
        <p:sp>
          <p:nvSpPr>
            <p:cNvPr id="80931" name="Text Box 64"/>
            <p:cNvSpPr txBox="1">
              <a:spLocks noChangeArrowheads="1"/>
            </p:cNvSpPr>
            <p:nvPr/>
          </p:nvSpPr>
          <p:spPr bwMode="auto">
            <a:xfrm>
              <a:off x="2400" y="3264"/>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11</a:t>
              </a:r>
            </a:p>
          </p:txBody>
        </p:sp>
        <p:sp>
          <p:nvSpPr>
            <p:cNvPr id="80932" name="Text Box 65"/>
            <p:cNvSpPr txBox="1">
              <a:spLocks noChangeArrowheads="1"/>
            </p:cNvSpPr>
            <p:nvPr/>
          </p:nvSpPr>
          <p:spPr bwMode="auto">
            <a:xfrm>
              <a:off x="4080" y="3312"/>
              <a:ext cx="336" cy="288"/>
            </a:xfrm>
            <a:prstGeom prst="rect">
              <a:avLst/>
            </a:prstGeom>
            <a:noFill/>
            <a:ln w="9525">
              <a:noFill/>
              <a:miter lim="800000"/>
              <a:headEnd/>
              <a:tailEnd/>
            </a:ln>
          </p:spPr>
          <p:txBody>
            <a:bodyPr>
              <a:spAutoFit/>
            </a:bodyPr>
            <a:lstStyle/>
            <a:p>
              <a:pPr>
                <a:spcBef>
                  <a:spcPct val="50000"/>
                </a:spcBef>
              </a:pPr>
              <a:r>
                <a:rPr lang="en-US" altLang="zh-CN" sz="2400">
                  <a:solidFill>
                    <a:schemeClr val="bg1"/>
                  </a:solidFill>
                  <a:latin typeface="Times New Roman" pitchFamily="18" charset="0"/>
                </a:rPr>
                <a:t>10</a:t>
              </a:r>
            </a:p>
          </p:txBody>
        </p:sp>
      </p:grpSp>
    </p:spTree>
  </p:cSld>
  <p:clrMapOvr>
    <a:masterClrMapping/>
  </p:clrMapOvr>
  <p:transition spd="med">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65</a:t>
            </a:fld>
            <a:endParaRPr lang="en-US" altLang="zh-CN"/>
          </a:p>
        </p:txBody>
      </p:sp>
      <p:pic>
        <p:nvPicPr>
          <p:cNvPr id="5" name="Picture 16"/>
          <p:cNvPicPr>
            <a:picLocks noChangeAspect="1" noChangeArrowheads="1"/>
          </p:cNvPicPr>
          <p:nvPr/>
        </p:nvPicPr>
        <p:blipFill>
          <a:blip r:embed="rId2"/>
          <a:srcRect/>
          <a:stretch>
            <a:fillRect/>
          </a:stretch>
        </p:blipFill>
        <p:spPr bwMode="auto">
          <a:xfrm>
            <a:off x="1500166" y="642918"/>
            <a:ext cx="7274013" cy="5857916"/>
          </a:xfrm>
          <a:prstGeom prst="rect">
            <a:avLst/>
          </a:prstGeom>
          <a:noFill/>
          <a:ln w="9525">
            <a:noFill/>
            <a:miter lim="800000"/>
            <a:headEnd/>
            <a:tailEnd/>
          </a:ln>
        </p:spPr>
      </p:pic>
      <p:sp>
        <p:nvSpPr>
          <p:cNvPr id="6" name="TextBox 5"/>
          <p:cNvSpPr txBox="1"/>
          <p:nvPr/>
        </p:nvSpPr>
        <p:spPr>
          <a:xfrm>
            <a:off x="475750" y="1714488"/>
            <a:ext cx="738664" cy="3214710"/>
          </a:xfrm>
          <a:prstGeom prst="rect">
            <a:avLst/>
          </a:prstGeom>
          <a:noFill/>
        </p:spPr>
        <p:txBody>
          <a:bodyPr vert="eaVert" wrap="square" rtlCol="0">
            <a:spAutoFit/>
          </a:bodyPr>
          <a:lstStyle/>
          <a:p>
            <a:r>
              <a:rPr lang="zh-CN" altLang="en-US" sz="3600" dirty="0" smtClean="0">
                <a:solidFill>
                  <a:schemeClr val="tx1"/>
                </a:solidFill>
              </a:rPr>
              <a:t>波形图举例</a:t>
            </a:r>
            <a:endParaRPr lang="zh-CN" altLang="en-US" sz="3600" dirty="0">
              <a:solidFill>
                <a:schemeClr val="tx1"/>
              </a:solidFill>
            </a:endParaRPr>
          </a:p>
        </p:txBody>
      </p:sp>
    </p:spTree>
  </p:cSld>
  <p:clrMapOvr>
    <a:masterClrMapping/>
  </p:clrMapOvr>
  <p:transition>
    <p:push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灯片编号占位符 5"/>
          <p:cNvSpPr>
            <a:spLocks noGrp="1"/>
          </p:cNvSpPr>
          <p:nvPr>
            <p:ph type="sldNum" sz="quarter" idx="12"/>
          </p:nvPr>
        </p:nvSpPr>
        <p:spPr>
          <a:xfrm>
            <a:off x="6553200" y="6029316"/>
            <a:ext cx="2289175" cy="476250"/>
          </a:xfrm>
          <a:noFill/>
        </p:spPr>
        <p:txBody>
          <a:bodyPr/>
          <a:lstStyle/>
          <a:p>
            <a:fld id="{24C7F760-C0CD-4470-9FC0-432BEC6405F5}" type="slidenum">
              <a:rPr lang="en-US" altLang="zh-CN" smtClean="0"/>
              <a:pPr/>
              <a:t>66</a:t>
            </a:fld>
            <a:endParaRPr lang="en-US" altLang="zh-CN" smtClean="0"/>
          </a:p>
        </p:txBody>
      </p:sp>
      <p:sp>
        <p:nvSpPr>
          <p:cNvPr id="38916" name="Text Box 81"/>
          <p:cNvSpPr txBox="1">
            <a:spLocks noChangeArrowheads="1"/>
          </p:cNvSpPr>
          <p:nvPr/>
        </p:nvSpPr>
        <p:spPr bwMode="auto">
          <a:xfrm>
            <a:off x="4648200" y="4962516"/>
            <a:ext cx="285750" cy="457200"/>
          </a:xfrm>
          <a:prstGeom prst="rect">
            <a:avLst/>
          </a:prstGeom>
          <a:noFill/>
          <a:ln w="9525">
            <a:noFill/>
            <a:miter lim="800000"/>
            <a:headEnd/>
            <a:tailEnd/>
          </a:ln>
        </p:spPr>
        <p:txBody>
          <a:bodyPr wrap="none">
            <a:spAutoFit/>
          </a:bodyPr>
          <a:lstStyle/>
          <a:p>
            <a:r>
              <a:rPr lang="en-US" altLang="zh-CN" sz="2400">
                <a:latin typeface="Times New Roman" pitchFamily="18" charset="0"/>
              </a:rPr>
              <a:t>-</a:t>
            </a:r>
          </a:p>
        </p:txBody>
      </p:sp>
      <p:sp>
        <p:nvSpPr>
          <p:cNvPr id="38917" name="Text Box 83"/>
          <p:cNvSpPr txBox="1">
            <a:spLocks noChangeArrowheads="1"/>
          </p:cNvSpPr>
          <p:nvPr/>
        </p:nvSpPr>
        <p:spPr bwMode="auto">
          <a:xfrm>
            <a:off x="0" y="1357298"/>
            <a:ext cx="8839200" cy="769938"/>
          </a:xfrm>
          <a:prstGeom prst="rect">
            <a:avLst/>
          </a:prstGeom>
          <a:noFill/>
          <a:ln w="9525">
            <a:noFill/>
            <a:miter lim="800000"/>
            <a:headEnd/>
            <a:tailEnd/>
          </a:ln>
        </p:spPr>
        <p:txBody>
          <a:bodyPr>
            <a:spAutoFit/>
          </a:bodyPr>
          <a:lstStyle/>
          <a:p>
            <a:pPr>
              <a:spcBef>
                <a:spcPct val="50000"/>
              </a:spcBef>
            </a:pPr>
            <a:r>
              <a:rPr lang="en-US" altLang="zh-CN" sz="3600" b="1" dirty="0">
                <a:solidFill>
                  <a:schemeClr val="tx1"/>
                </a:solidFill>
                <a:latin typeface="Times New Roman" pitchFamily="18" charset="0"/>
                <a:ea typeface="黑体" pitchFamily="49" charset="-122"/>
              </a:rPr>
              <a:t>2</a:t>
            </a:r>
            <a:r>
              <a:rPr lang="zh-CN" altLang="en-US" sz="3600" b="1" dirty="0">
                <a:solidFill>
                  <a:schemeClr val="tx1"/>
                </a:solidFill>
                <a:latin typeface="Times New Roman" pitchFamily="18" charset="0"/>
                <a:ea typeface="黑体" pitchFamily="49" charset="-122"/>
              </a:rPr>
              <a:t>、</a:t>
            </a:r>
            <a:r>
              <a:rPr lang="en-US" altLang="zh-CN" sz="3600" b="1" dirty="0">
                <a:solidFill>
                  <a:schemeClr val="tx1"/>
                </a:solidFill>
                <a:latin typeface="Times New Roman" pitchFamily="18" charset="0"/>
                <a:ea typeface="黑体" pitchFamily="49" charset="-122"/>
              </a:rPr>
              <a:t>4PSK</a:t>
            </a:r>
            <a:r>
              <a:rPr lang="zh-CN" altLang="en-US" sz="3600" b="1" dirty="0">
                <a:solidFill>
                  <a:schemeClr val="tx1"/>
                </a:solidFill>
                <a:latin typeface="Times New Roman" pitchFamily="18" charset="0"/>
                <a:ea typeface="黑体" pitchFamily="49" charset="-122"/>
              </a:rPr>
              <a:t>（</a:t>
            </a:r>
            <a:r>
              <a:rPr lang="en-US" altLang="zh-CN" sz="3600" b="1" dirty="0">
                <a:solidFill>
                  <a:schemeClr val="tx1"/>
                </a:solidFill>
                <a:latin typeface="Times New Roman" pitchFamily="18" charset="0"/>
                <a:ea typeface="黑体" pitchFamily="49" charset="-122"/>
              </a:rPr>
              <a:t>QPSK)</a:t>
            </a:r>
            <a:r>
              <a:rPr lang="zh-CN" altLang="en-US" sz="3600" b="1" dirty="0">
                <a:solidFill>
                  <a:schemeClr val="tx1"/>
                </a:solidFill>
                <a:latin typeface="Times New Roman" pitchFamily="18" charset="0"/>
                <a:ea typeface="黑体" pitchFamily="49" charset="-122"/>
              </a:rPr>
              <a:t>信号的产生</a:t>
            </a:r>
            <a:r>
              <a:rPr lang="zh-CN" altLang="en-US" sz="3600" b="1" dirty="0" smtClean="0">
                <a:solidFill>
                  <a:schemeClr val="tx1"/>
                </a:solidFill>
                <a:latin typeface="Times New Roman" pitchFamily="18" charset="0"/>
                <a:ea typeface="黑体" pitchFamily="49" charset="-122"/>
              </a:rPr>
              <a:t>方法</a:t>
            </a:r>
            <a:r>
              <a:rPr lang="zh-CN" altLang="en-US" b="1" dirty="0" smtClean="0">
                <a:solidFill>
                  <a:schemeClr val="tx1"/>
                </a:solidFill>
                <a:latin typeface="Times New Roman" pitchFamily="18" charset="0"/>
                <a:ea typeface="黑体" pitchFamily="49" charset="-122"/>
              </a:rPr>
              <a:t> </a:t>
            </a:r>
            <a:endParaRPr lang="zh-CN" altLang="en-US" b="1" dirty="0">
              <a:solidFill>
                <a:schemeClr val="tx1"/>
              </a:solidFill>
              <a:latin typeface="Times New Roman" pitchFamily="18" charset="0"/>
              <a:ea typeface="黑体" pitchFamily="49" charset="-122"/>
            </a:endParaRPr>
          </a:p>
        </p:txBody>
      </p:sp>
      <p:sp>
        <p:nvSpPr>
          <p:cNvPr id="264276" name="Text Box 84"/>
          <p:cNvSpPr txBox="1">
            <a:spLocks noChangeArrowheads="1"/>
          </p:cNvSpPr>
          <p:nvPr/>
        </p:nvSpPr>
        <p:spPr bwMode="auto">
          <a:xfrm>
            <a:off x="428625" y="2143116"/>
            <a:ext cx="6324600" cy="523875"/>
          </a:xfrm>
          <a:prstGeom prst="rect">
            <a:avLst/>
          </a:prstGeom>
          <a:noFill/>
          <a:ln w="9525">
            <a:noFill/>
            <a:miter lim="800000"/>
            <a:headEnd/>
            <a:tailEnd/>
          </a:ln>
          <a:effectLst/>
        </p:spPr>
        <p:txBody>
          <a:bodyPr>
            <a:spAutoFit/>
          </a:bodyPr>
          <a:lstStyle/>
          <a:p>
            <a:pPr marL="1371600" lvl="2" indent="-457200" algn="just">
              <a:spcBef>
                <a:spcPct val="50000"/>
              </a:spcBef>
              <a:buClr>
                <a:schemeClr val="tx2"/>
              </a:buClr>
              <a:buFont typeface="Wingdings" pitchFamily="2" charset="2"/>
              <a:buChar char="v"/>
              <a:defRPr/>
            </a:pPr>
            <a:r>
              <a:rPr lang="zh-CN" altLang="en-US" sz="2800" dirty="0">
                <a:solidFill>
                  <a:srgbClr val="000000"/>
                </a:solidFill>
                <a:effectLst>
                  <a:outerShdw blurRad="38100" dist="38100" dir="2700000" algn="tl">
                    <a:srgbClr val="C0C0C0"/>
                  </a:outerShdw>
                </a:effectLst>
                <a:latin typeface="黑体" pitchFamily="2" charset="-122"/>
                <a:ea typeface="黑体" pitchFamily="2" charset="-122"/>
              </a:rPr>
              <a:t>相乘电路法</a:t>
            </a:r>
          </a:p>
        </p:txBody>
      </p:sp>
      <p:sp>
        <p:nvSpPr>
          <p:cNvPr id="38919" name="Text Box 85"/>
          <p:cNvSpPr txBox="1">
            <a:spLocks noChangeArrowheads="1"/>
          </p:cNvSpPr>
          <p:nvPr/>
        </p:nvSpPr>
        <p:spPr bwMode="auto">
          <a:xfrm>
            <a:off x="381000" y="425450"/>
            <a:ext cx="8382000" cy="793750"/>
          </a:xfrm>
          <a:prstGeom prst="rect">
            <a:avLst/>
          </a:prstGeom>
          <a:noFill/>
          <a:ln w="9525">
            <a:noFill/>
            <a:miter lim="800000"/>
            <a:headEnd/>
            <a:tailEnd/>
          </a:ln>
        </p:spPr>
        <p:txBody>
          <a:bodyPr anchor="b"/>
          <a:lstStyle/>
          <a:p>
            <a:pPr algn="just"/>
            <a:r>
              <a:rPr lang="en-US" altLang="zh-CN" sz="3600" b="1" dirty="0">
                <a:solidFill>
                  <a:srgbClr val="0033CC"/>
                </a:solidFill>
                <a:latin typeface="Times New Roman" pitchFamily="18" charset="0"/>
                <a:ea typeface="黑体" pitchFamily="49" charset="-122"/>
              </a:rPr>
              <a:t>5.5.3  </a:t>
            </a:r>
            <a:r>
              <a:rPr lang="zh-CN" altLang="en-US" sz="3600" b="1" dirty="0">
                <a:solidFill>
                  <a:srgbClr val="0033CC"/>
                </a:solidFill>
                <a:latin typeface="Times New Roman" pitchFamily="18" charset="0"/>
                <a:ea typeface="黑体" pitchFamily="49" charset="-122"/>
              </a:rPr>
              <a:t>多进制数字相位</a:t>
            </a:r>
            <a:r>
              <a:rPr lang="zh-CN" altLang="en-US" sz="3600" b="1" dirty="0" smtClean="0">
                <a:solidFill>
                  <a:srgbClr val="0033CC"/>
                </a:solidFill>
                <a:latin typeface="Times New Roman" pitchFamily="18" charset="0"/>
                <a:ea typeface="黑体" pitchFamily="49" charset="-122"/>
              </a:rPr>
              <a:t>调制系统</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38920" name="Rectangle 2"/>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8914" name="Object 1"/>
          <p:cNvGraphicFramePr>
            <a:graphicFrameLocks noChangeAspect="1"/>
          </p:cNvGraphicFramePr>
          <p:nvPr/>
        </p:nvGraphicFramePr>
        <p:xfrm>
          <a:off x="1357290" y="2143117"/>
          <a:ext cx="7000924" cy="4572024"/>
        </p:xfrm>
        <a:graphic>
          <a:graphicData uri="http://schemas.openxmlformats.org/presentationml/2006/ole">
            <p:oleObj spid="_x0000_s38914" r:id="rId3" imgW="5786246" imgH="4162779" progId="">
              <p:embed/>
            </p:oleObj>
          </a:graphicData>
        </a:graphic>
      </p:graphicFrame>
    </p:spTree>
  </p:cSld>
  <p:clrMapOvr>
    <a:masterClrMapping/>
  </p:clrMapOvr>
  <p:transition spd="med">
    <p:zo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灯片编号占位符 5"/>
          <p:cNvSpPr>
            <a:spLocks noGrp="1"/>
          </p:cNvSpPr>
          <p:nvPr>
            <p:ph type="sldNum" sz="quarter" idx="12"/>
          </p:nvPr>
        </p:nvSpPr>
        <p:spPr>
          <a:noFill/>
        </p:spPr>
        <p:txBody>
          <a:bodyPr/>
          <a:lstStyle/>
          <a:p>
            <a:fld id="{949F2027-FED6-401D-82DE-5429EEA5FCB3}" type="slidenum">
              <a:rPr lang="en-US" altLang="zh-CN" smtClean="0"/>
              <a:pPr/>
              <a:t>67</a:t>
            </a:fld>
            <a:endParaRPr lang="en-US" altLang="zh-CN" smtClean="0"/>
          </a:p>
        </p:txBody>
      </p:sp>
      <p:sp>
        <p:nvSpPr>
          <p:cNvPr id="39940" name="Text Box 81"/>
          <p:cNvSpPr txBox="1">
            <a:spLocks noChangeArrowheads="1"/>
          </p:cNvSpPr>
          <p:nvPr/>
        </p:nvSpPr>
        <p:spPr bwMode="auto">
          <a:xfrm>
            <a:off x="4648200" y="5105400"/>
            <a:ext cx="285750" cy="457200"/>
          </a:xfrm>
          <a:prstGeom prst="rect">
            <a:avLst/>
          </a:prstGeom>
          <a:noFill/>
          <a:ln w="9525">
            <a:noFill/>
            <a:miter lim="800000"/>
            <a:headEnd/>
            <a:tailEnd/>
          </a:ln>
        </p:spPr>
        <p:txBody>
          <a:bodyPr wrap="none">
            <a:spAutoFit/>
          </a:bodyPr>
          <a:lstStyle/>
          <a:p>
            <a:r>
              <a:rPr lang="en-US" altLang="zh-CN" sz="2400">
                <a:latin typeface="Times New Roman" pitchFamily="18" charset="0"/>
              </a:rPr>
              <a:t>-</a:t>
            </a:r>
          </a:p>
        </p:txBody>
      </p:sp>
      <p:sp>
        <p:nvSpPr>
          <p:cNvPr id="39941" name="Text Box 83"/>
          <p:cNvSpPr txBox="1">
            <a:spLocks noChangeArrowheads="1"/>
          </p:cNvSpPr>
          <p:nvPr/>
        </p:nvSpPr>
        <p:spPr bwMode="auto">
          <a:xfrm>
            <a:off x="0" y="1357298"/>
            <a:ext cx="8839200" cy="769938"/>
          </a:xfrm>
          <a:prstGeom prst="rect">
            <a:avLst/>
          </a:prstGeom>
          <a:noFill/>
          <a:ln w="9525">
            <a:noFill/>
            <a:miter lim="800000"/>
            <a:headEnd/>
            <a:tailEnd/>
          </a:ln>
        </p:spPr>
        <p:txBody>
          <a:bodyPr>
            <a:spAutoFit/>
          </a:bodyPr>
          <a:lstStyle/>
          <a:p>
            <a:pPr>
              <a:spcBef>
                <a:spcPct val="50000"/>
              </a:spcBef>
            </a:pPr>
            <a:r>
              <a:rPr lang="en-US" altLang="zh-CN" sz="3600" b="1" dirty="0">
                <a:solidFill>
                  <a:schemeClr val="tx1"/>
                </a:solidFill>
                <a:latin typeface="Times New Roman" pitchFamily="18" charset="0"/>
                <a:ea typeface="黑体" pitchFamily="49" charset="-122"/>
              </a:rPr>
              <a:t>2</a:t>
            </a:r>
            <a:r>
              <a:rPr lang="zh-CN" altLang="en-US" sz="3600" b="1" dirty="0">
                <a:solidFill>
                  <a:schemeClr val="tx1"/>
                </a:solidFill>
                <a:latin typeface="Times New Roman" pitchFamily="18" charset="0"/>
                <a:ea typeface="黑体" pitchFamily="49" charset="-122"/>
              </a:rPr>
              <a:t>、</a:t>
            </a:r>
            <a:r>
              <a:rPr lang="en-US" altLang="zh-CN" sz="3600" b="1" dirty="0">
                <a:solidFill>
                  <a:schemeClr val="tx1"/>
                </a:solidFill>
                <a:latin typeface="Times New Roman" pitchFamily="18" charset="0"/>
                <a:ea typeface="黑体" pitchFamily="49" charset="-122"/>
              </a:rPr>
              <a:t>4PSK</a:t>
            </a:r>
            <a:r>
              <a:rPr lang="zh-CN" altLang="en-US" sz="3600" b="1" dirty="0">
                <a:solidFill>
                  <a:schemeClr val="tx1"/>
                </a:solidFill>
                <a:latin typeface="Times New Roman" pitchFamily="18" charset="0"/>
                <a:ea typeface="黑体" pitchFamily="49" charset="-122"/>
              </a:rPr>
              <a:t>（</a:t>
            </a:r>
            <a:r>
              <a:rPr lang="en-US" altLang="zh-CN" sz="3600" b="1" dirty="0">
                <a:solidFill>
                  <a:schemeClr val="tx1"/>
                </a:solidFill>
                <a:latin typeface="Times New Roman" pitchFamily="18" charset="0"/>
                <a:ea typeface="黑体" pitchFamily="49" charset="-122"/>
              </a:rPr>
              <a:t>QPSK)</a:t>
            </a:r>
            <a:r>
              <a:rPr lang="zh-CN" altLang="en-US" sz="3600" b="1" dirty="0">
                <a:solidFill>
                  <a:schemeClr val="tx1"/>
                </a:solidFill>
                <a:latin typeface="Times New Roman" pitchFamily="18" charset="0"/>
                <a:ea typeface="黑体" pitchFamily="49" charset="-122"/>
              </a:rPr>
              <a:t>信号的产生</a:t>
            </a:r>
            <a:r>
              <a:rPr lang="zh-CN" altLang="en-US" sz="3600" b="1" dirty="0" smtClean="0">
                <a:solidFill>
                  <a:schemeClr val="tx1"/>
                </a:solidFill>
                <a:latin typeface="Times New Roman" pitchFamily="18" charset="0"/>
                <a:ea typeface="黑体" pitchFamily="49" charset="-122"/>
              </a:rPr>
              <a:t>方法</a:t>
            </a:r>
            <a:r>
              <a:rPr lang="zh-CN" altLang="en-US" b="1" dirty="0" smtClean="0">
                <a:solidFill>
                  <a:schemeClr val="tx1"/>
                </a:solidFill>
                <a:latin typeface="Times New Roman" pitchFamily="18" charset="0"/>
                <a:ea typeface="黑体" pitchFamily="49" charset="-122"/>
              </a:rPr>
              <a:t> </a:t>
            </a:r>
            <a:endParaRPr lang="zh-CN" altLang="en-US" b="1" dirty="0">
              <a:solidFill>
                <a:schemeClr val="tx1"/>
              </a:solidFill>
              <a:latin typeface="Times New Roman" pitchFamily="18" charset="0"/>
              <a:ea typeface="黑体" pitchFamily="49" charset="-122"/>
            </a:endParaRPr>
          </a:p>
        </p:txBody>
      </p:sp>
      <p:sp>
        <p:nvSpPr>
          <p:cNvPr id="264276" name="Text Box 84"/>
          <p:cNvSpPr txBox="1">
            <a:spLocks noChangeArrowheads="1"/>
          </p:cNvSpPr>
          <p:nvPr/>
        </p:nvSpPr>
        <p:spPr bwMode="auto">
          <a:xfrm>
            <a:off x="285750" y="2214563"/>
            <a:ext cx="6324600" cy="523875"/>
          </a:xfrm>
          <a:prstGeom prst="rect">
            <a:avLst/>
          </a:prstGeom>
          <a:noFill/>
          <a:ln w="9525">
            <a:noFill/>
            <a:miter lim="800000"/>
            <a:headEnd/>
            <a:tailEnd/>
          </a:ln>
          <a:effectLst/>
        </p:spPr>
        <p:txBody>
          <a:bodyPr>
            <a:spAutoFit/>
          </a:bodyPr>
          <a:lstStyle/>
          <a:p>
            <a:pPr marL="1371600" lvl="2" indent="-457200" algn="just">
              <a:spcBef>
                <a:spcPct val="50000"/>
              </a:spcBef>
              <a:buClr>
                <a:schemeClr val="tx2"/>
              </a:buClr>
              <a:buFont typeface="Wingdings" pitchFamily="2" charset="2"/>
              <a:buChar char="v"/>
              <a:defRPr/>
            </a:pPr>
            <a:r>
              <a:rPr lang="zh-CN" altLang="en-US" sz="2800" dirty="0">
                <a:solidFill>
                  <a:srgbClr val="000000"/>
                </a:solidFill>
                <a:effectLst>
                  <a:outerShdw blurRad="38100" dist="38100" dir="2700000" algn="tl">
                    <a:srgbClr val="C0C0C0"/>
                  </a:outerShdw>
                </a:effectLst>
                <a:latin typeface="黑体" pitchFamily="2" charset="-122"/>
                <a:ea typeface="黑体" pitchFamily="2" charset="-122"/>
              </a:rPr>
              <a:t>相位选择法</a:t>
            </a:r>
            <a:endParaRPr lang="zh-CN" altLang="en-US" sz="2800" dirty="0">
              <a:effectLst>
                <a:outerShdw blurRad="38100" dist="38100" dir="2700000" algn="tl">
                  <a:srgbClr val="C0C0C0"/>
                </a:outerShdw>
              </a:effectLst>
              <a:latin typeface="黑体" pitchFamily="2" charset="-122"/>
              <a:ea typeface="黑体" pitchFamily="2" charset="-122"/>
            </a:endParaRPr>
          </a:p>
        </p:txBody>
      </p:sp>
      <p:sp>
        <p:nvSpPr>
          <p:cNvPr id="39943" name="Text Box 85"/>
          <p:cNvSpPr txBox="1">
            <a:spLocks noChangeArrowheads="1"/>
          </p:cNvSpPr>
          <p:nvPr/>
        </p:nvSpPr>
        <p:spPr bwMode="auto">
          <a:xfrm>
            <a:off x="381000" y="425450"/>
            <a:ext cx="8382000" cy="793750"/>
          </a:xfrm>
          <a:prstGeom prst="rect">
            <a:avLst/>
          </a:prstGeom>
          <a:noFill/>
          <a:ln w="9525">
            <a:noFill/>
            <a:miter lim="800000"/>
            <a:headEnd/>
            <a:tailEnd/>
          </a:ln>
        </p:spPr>
        <p:txBody>
          <a:bodyPr anchor="b"/>
          <a:lstStyle/>
          <a:p>
            <a:pPr algn="just"/>
            <a:r>
              <a:rPr lang="en-US" altLang="zh-CN" sz="3600" b="1" dirty="0">
                <a:solidFill>
                  <a:srgbClr val="0033CC"/>
                </a:solidFill>
                <a:latin typeface="Times New Roman" pitchFamily="18" charset="0"/>
                <a:ea typeface="黑体" pitchFamily="49" charset="-122"/>
              </a:rPr>
              <a:t>5.5.3  </a:t>
            </a:r>
            <a:r>
              <a:rPr lang="zh-CN" altLang="en-US" sz="3600" b="1" dirty="0">
                <a:solidFill>
                  <a:srgbClr val="0033CC"/>
                </a:solidFill>
                <a:latin typeface="Times New Roman" pitchFamily="18" charset="0"/>
                <a:ea typeface="黑体" pitchFamily="49" charset="-122"/>
              </a:rPr>
              <a:t>多进制数字相位</a:t>
            </a:r>
            <a:r>
              <a:rPr lang="zh-CN" altLang="en-US" sz="3600" b="1" dirty="0" smtClean="0">
                <a:solidFill>
                  <a:srgbClr val="0033CC"/>
                </a:solidFill>
                <a:latin typeface="Times New Roman" pitchFamily="18" charset="0"/>
                <a:ea typeface="黑体" pitchFamily="49" charset="-122"/>
              </a:rPr>
              <a:t>调制系统</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39944" name="Rectangle 8"/>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9938" name="Object 7"/>
          <p:cNvGraphicFramePr>
            <a:graphicFrameLocks noChangeAspect="1"/>
          </p:cNvGraphicFramePr>
          <p:nvPr/>
        </p:nvGraphicFramePr>
        <p:xfrm>
          <a:off x="428597" y="3000375"/>
          <a:ext cx="8429684" cy="2928955"/>
        </p:xfrm>
        <a:graphic>
          <a:graphicData uri="http://schemas.openxmlformats.org/presentationml/2006/ole">
            <p:oleObj spid="_x0000_s39938" r:id="rId3" imgW="5110582" imgH="1660855" progId="">
              <p:embed/>
            </p:oleObj>
          </a:graphicData>
        </a:graphic>
      </p:graphicFrame>
    </p:spTree>
  </p:cSld>
  <p:clrMapOvr>
    <a:masterClrMapping/>
  </p:clrMapOvr>
  <p:transition spd="med">
    <p:zo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灯片编号占位符 5"/>
          <p:cNvSpPr>
            <a:spLocks noGrp="1"/>
          </p:cNvSpPr>
          <p:nvPr>
            <p:ph type="sldNum" sz="quarter" idx="12"/>
          </p:nvPr>
        </p:nvSpPr>
        <p:spPr>
          <a:noFill/>
        </p:spPr>
        <p:txBody>
          <a:bodyPr/>
          <a:lstStyle/>
          <a:p>
            <a:fld id="{67D22989-3F6B-4C82-9AB4-5A6A010C4BA4}" type="slidenum">
              <a:rPr lang="en-US" altLang="zh-CN" smtClean="0"/>
              <a:pPr/>
              <a:t>68</a:t>
            </a:fld>
            <a:endParaRPr lang="en-US" altLang="zh-CN" smtClean="0"/>
          </a:p>
        </p:txBody>
      </p:sp>
      <p:sp>
        <p:nvSpPr>
          <p:cNvPr id="40964" name="Text Box 81"/>
          <p:cNvSpPr txBox="1">
            <a:spLocks noChangeArrowheads="1"/>
          </p:cNvSpPr>
          <p:nvPr/>
        </p:nvSpPr>
        <p:spPr bwMode="auto">
          <a:xfrm>
            <a:off x="4648200" y="5105400"/>
            <a:ext cx="285750" cy="457200"/>
          </a:xfrm>
          <a:prstGeom prst="rect">
            <a:avLst/>
          </a:prstGeom>
          <a:noFill/>
          <a:ln w="9525">
            <a:noFill/>
            <a:miter lim="800000"/>
            <a:headEnd/>
            <a:tailEnd/>
          </a:ln>
        </p:spPr>
        <p:txBody>
          <a:bodyPr wrap="none">
            <a:spAutoFit/>
          </a:bodyPr>
          <a:lstStyle/>
          <a:p>
            <a:r>
              <a:rPr lang="en-US" altLang="zh-CN" sz="2400">
                <a:latin typeface="Times New Roman" pitchFamily="18" charset="0"/>
              </a:rPr>
              <a:t>-</a:t>
            </a:r>
          </a:p>
        </p:txBody>
      </p:sp>
      <p:sp>
        <p:nvSpPr>
          <p:cNvPr id="40965" name="Text Box 83"/>
          <p:cNvSpPr txBox="1">
            <a:spLocks noChangeArrowheads="1"/>
          </p:cNvSpPr>
          <p:nvPr/>
        </p:nvSpPr>
        <p:spPr bwMode="auto">
          <a:xfrm>
            <a:off x="0" y="1357298"/>
            <a:ext cx="8839200" cy="769938"/>
          </a:xfrm>
          <a:prstGeom prst="rect">
            <a:avLst/>
          </a:prstGeom>
          <a:noFill/>
          <a:ln w="9525">
            <a:noFill/>
            <a:miter lim="800000"/>
            <a:headEnd/>
            <a:tailEnd/>
          </a:ln>
        </p:spPr>
        <p:txBody>
          <a:bodyPr>
            <a:spAutoFit/>
          </a:bodyPr>
          <a:lstStyle/>
          <a:p>
            <a:pPr>
              <a:spcBef>
                <a:spcPct val="50000"/>
              </a:spcBef>
            </a:pPr>
            <a:r>
              <a:rPr lang="en-US" altLang="zh-CN" sz="3600" b="1" dirty="0">
                <a:solidFill>
                  <a:schemeClr val="tx1"/>
                </a:solidFill>
                <a:latin typeface="Times New Roman" pitchFamily="18" charset="0"/>
                <a:ea typeface="黑体" pitchFamily="49" charset="-122"/>
              </a:rPr>
              <a:t>3</a:t>
            </a:r>
            <a:r>
              <a:rPr lang="zh-CN" altLang="en-US" sz="3600" b="1" dirty="0">
                <a:solidFill>
                  <a:schemeClr val="tx1"/>
                </a:solidFill>
                <a:latin typeface="Times New Roman" pitchFamily="18" charset="0"/>
                <a:ea typeface="黑体" pitchFamily="49" charset="-122"/>
              </a:rPr>
              <a:t>、</a:t>
            </a:r>
            <a:r>
              <a:rPr lang="en-US" altLang="zh-CN" sz="3600" b="1" dirty="0">
                <a:solidFill>
                  <a:schemeClr val="tx1"/>
                </a:solidFill>
                <a:latin typeface="Times New Roman" pitchFamily="18" charset="0"/>
                <a:ea typeface="黑体" pitchFamily="49" charset="-122"/>
              </a:rPr>
              <a:t>4PSK</a:t>
            </a:r>
            <a:r>
              <a:rPr lang="zh-CN" altLang="en-US" sz="3600" b="1" dirty="0">
                <a:solidFill>
                  <a:schemeClr val="tx1"/>
                </a:solidFill>
                <a:latin typeface="Times New Roman" pitchFamily="18" charset="0"/>
                <a:ea typeface="黑体" pitchFamily="49" charset="-122"/>
              </a:rPr>
              <a:t>（</a:t>
            </a:r>
            <a:r>
              <a:rPr lang="en-US" altLang="zh-CN" sz="3600" b="1" dirty="0">
                <a:solidFill>
                  <a:schemeClr val="tx1"/>
                </a:solidFill>
                <a:latin typeface="Times New Roman" pitchFamily="18" charset="0"/>
                <a:ea typeface="黑体" pitchFamily="49" charset="-122"/>
              </a:rPr>
              <a:t>QPSK)</a:t>
            </a:r>
            <a:r>
              <a:rPr lang="zh-CN" altLang="en-US" sz="3600" b="1" dirty="0">
                <a:solidFill>
                  <a:schemeClr val="tx1"/>
                </a:solidFill>
                <a:latin typeface="Times New Roman" pitchFamily="18" charset="0"/>
                <a:ea typeface="黑体" pitchFamily="49" charset="-122"/>
              </a:rPr>
              <a:t>信号的解调</a:t>
            </a:r>
            <a:r>
              <a:rPr lang="zh-CN" altLang="en-US" sz="3600" b="1" dirty="0" smtClean="0">
                <a:solidFill>
                  <a:schemeClr val="tx1"/>
                </a:solidFill>
                <a:latin typeface="Times New Roman" pitchFamily="18" charset="0"/>
                <a:ea typeface="黑体" pitchFamily="49" charset="-122"/>
              </a:rPr>
              <a:t>方法</a:t>
            </a:r>
            <a:r>
              <a:rPr lang="zh-CN" altLang="en-US" b="1" dirty="0" smtClean="0">
                <a:solidFill>
                  <a:schemeClr val="tx1"/>
                </a:solidFill>
                <a:latin typeface="Times New Roman" pitchFamily="18" charset="0"/>
                <a:ea typeface="黑体" pitchFamily="49" charset="-122"/>
              </a:rPr>
              <a:t> </a:t>
            </a:r>
            <a:endParaRPr lang="zh-CN" altLang="en-US" b="1" dirty="0">
              <a:solidFill>
                <a:schemeClr val="tx1"/>
              </a:solidFill>
              <a:latin typeface="Times New Roman" pitchFamily="18" charset="0"/>
              <a:ea typeface="黑体" pitchFamily="49" charset="-122"/>
            </a:endParaRPr>
          </a:p>
        </p:txBody>
      </p:sp>
      <p:sp>
        <p:nvSpPr>
          <p:cNvPr id="264276" name="Text Box 84"/>
          <p:cNvSpPr txBox="1">
            <a:spLocks noChangeArrowheads="1"/>
          </p:cNvSpPr>
          <p:nvPr/>
        </p:nvSpPr>
        <p:spPr bwMode="auto">
          <a:xfrm>
            <a:off x="285750" y="2214563"/>
            <a:ext cx="6324600" cy="523875"/>
          </a:xfrm>
          <a:prstGeom prst="rect">
            <a:avLst/>
          </a:prstGeom>
          <a:noFill/>
          <a:ln w="9525">
            <a:noFill/>
            <a:miter lim="800000"/>
            <a:headEnd/>
            <a:tailEnd/>
          </a:ln>
          <a:effectLst/>
        </p:spPr>
        <p:txBody>
          <a:bodyPr>
            <a:spAutoFit/>
          </a:bodyPr>
          <a:lstStyle/>
          <a:p>
            <a:pPr marL="1371600" lvl="2" indent="-457200" algn="just">
              <a:spcBef>
                <a:spcPct val="50000"/>
              </a:spcBef>
              <a:buClr>
                <a:schemeClr val="tx2"/>
              </a:buClr>
              <a:buFont typeface="Wingdings" pitchFamily="2" charset="2"/>
              <a:buChar char="v"/>
              <a:defRPr/>
            </a:pPr>
            <a:r>
              <a:rPr lang="zh-CN" altLang="en-US" sz="2800" dirty="0">
                <a:solidFill>
                  <a:srgbClr val="000000"/>
                </a:solidFill>
                <a:effectLst>
                  <a:outerShdw blurRad="38100" dist="38100" dir="2700000" algn="tl">
                    <a:srgbClr val="C0C0C0"/>
                  </a:outerShdw>
                </a:effectLst>
                <a:latin typeface="黑体" pitchFamily="2" charset="-122"/>
                <a:ea typeface="黑体" pitchFamily="2" charset="-122"/>
              </a:rPr>
              <a:t>相干解调法</a:t>
            </a:r>
            <a:endParaRPr lang="zh-CN" altLang="en-US" sz="2800" dirty="0">
              <a:effectLst>
                <a:outerShdw blurRad="38100" dist="38100" dir="2700000" algn="tl">
                  <a:srgbClr val="C0C0C0"/>
                </a:outerShdw>
              </a:effectLst>
              <a:latin typeface="黑体" pitchFamily="2" charset="-122"/>
              <a:ea typeface="黑体" pitchFamily="2" charset="-122"/>
            </a:endParaRPr>
          </a:p>
        </p:txBody>
      </p:sp>
      <p:sp>
        <p:nvSpPr>
          <p:cNvPr id="40967" name="Text Box 85"/>
          <p:cNvSpPr txBox="1">
            <a:spLocks noChangeArrowheads="1"/>
          </p:cNvSpPr>
          <p:nvPr/>
        </p:nvSpPr>
        <p:spPr bwMode="auto">
          <a:xfrm>
            <a:off x="381000" y="425450"/>
            <a:ext cx="8382000" cy="793750"/>
          </a:xfrm>
          <a:prstGeom prst="rect">
            <a:avLst/>
          </a:prstGeom>
          <a:noFill/>
          <a:ln w="9525">
            <a:noFill/>
            <a:miter lim="800000"/>
            <a:headEnd/>
            <a:tailEnd/>
          </a:ln>
        </p:spPr>
        <p:txBody>
          <a:bodyPr anchor="b"/>
          <a:lstStyle/>
          <a:p>
            <a:pPr algn="just"/>
            <a:r>
              <a:rPr lang="en-US" altLang="zh-CN" sz="3600" b="1" dirty="0">
                <a:solidFill>
                  <a:srgbClr val="0033CC"/>
                </a:solidFill>
                <a:latin typeface="Times New Roman" pitchFamily="18" charset="0"/>
                <a:ea typeface="黑体" pitchFamily="49" charset="-122"/>
              </a:rPr>
              <a:t>5.5.3  </a:t>
            </a:r>
            <a:r>
              <a:rPr lang="zh-CN" altLang="en-US" sz="3600" b="1" dirty="0">
                <a:solidFill>
                  <a:srgbClr val="0033CC"/>
                </a:solidFill>
                <a:latin typeface="Times New Roman" pitchFamily="18" charset="0"/>
                <a:ea typeface="黑体" pitchFamily="49" charset="-122"/>
              </a:rPr>
              <a:t>多进制数字相位</a:t>
            </a:r>
            <a:r>
              <a:rPr lang="zh-CN" altLang="en-US" sz="3600" b="1" dirty="0" smtClean="0">
                <a:solidFill>
                  <a:srgbClr val="0033CC"/>
                </a:solidFill>
                <a:latin typeface="Times New Roman" pitchFamily="18" charset="0"/>
                <a:ea typeface="黑体" pitchFamily="49" charset="-122"/>
              </a:rPr>
              <a:t>调制系统</a:t>
            </a:r>
            <a:r>
              <a:rPr lang="zh-CN" altLang="en-US" b="1" dirty="0" smtClean="0">
                <a:solidFill>
                  <a:srgbClr val="0033CC"/>
                </a:solidFill>
                <a:latin typeface="Times New Roman" pitchFamily="18" charset="0"/>
                <a:ea typeface="黑体" pitchFamily="49" charset="-122"/>
              </a:rPr>
              <a:t> </a:t>
            </a:r>
            <a:endParaRPr lang="zh-CN" altLang="en-US" b="1" dirty="0">
              <a:solidFill>
                <a:srgbClr val="0033CC"/>
              </a:solidFill>
              <a:latin typeface="Times New Roman" pitchFamily="18" charset="0"/>
              <a:ea typeface="黑体" pitchFamily="49" charset="-122"/>
            </a:endParaRPr>
          </a:p>
        </p:txBody>
      </p:sp>
      <p:sp>
        <p:nvSpPr>
          <p:cNvPr id="40968" name="Rectangle 8"/>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sp>
        <p:nvSpPr>
          <p:cNvPr id="40969" name="Rectangle 4"/>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40962" name="Object 3"/>
          <p:cNvGraphicFramePr>
            <a:graphicFrameLocks noChangeAspect="1"/>
          </p:cNvGraphicFramePr>
          <p:nvPr/>
        </p:nvGraphicFramePr>
        <p:xfrm>
          <a:off x="-285784" y="2857496"/>
          <a:ext cx="10001320" cy="3214710"/>
        </p:xfrm>
        <a:graphic>
          <a:graphicData uri="http://schemas.openxmlformats.org/presentationml/2006/ole">
            <p:oleObj spid="_x0000_s40962" r:id="rId3" imgW="6239030" imgH="1849455" progId="">
              <p:embed/>
            </p:oleObj>
          </a:graphicData>
        </a:graphic>
      </p:graphicFrame>
    </p:spTree>
  </p:cSld>
  <p:clrMapOvr>
    <a:masterClrMapping/>
  </p:clrMapOvr>
  <p:transition spd="med">
    <p:zo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6092" y="785794"/>
            <a:ext cx="8540750" cy="6000792"/>
          </a:xfrm>
        </p:spPr>
        <p:txBody>
          <a:bodyPr/>
          <a:lstStyle/>
          <a:p>
            <a:pPr algn="just"/>
            <a:r>
              <a:rPr lang="zh-CN" altLang="en-US" b="1" u="sng" spc="300" dirty="0" smtClean="0">
                <a:latin typeface="华文楷体" pitchFamily="2" charset="-122"/>
                <a:ea typeface="华文楷体" pitchFamily="2" charset="-122"/>
                <a:cs typeface="Times New Roman" pitchFamily="18" charset="0"/>
              </a:rPr>
              <a:t>在选择数字系统的调制方式时，需要综合考虑以下诸因素：</a:t>
            </a:r>
          </a:p>
          <a:p>
            <a:pPr algn="just">
              <a:buNone/>
            </a:pPr>
            <a:r>
              <a:rPr lang="zh-CN" altLang="en-US" b="1" spc="300" dirty="0" smtClean="0">
                <a:latin typeface="华文楷体" pitchFamily="2" charset="-122"/>
                <a:ea typeface="华文楷体" pitchFamily="2" charset="-122"/>
                <a:cs typeface="Times New Roman" pitchFamily="18" charset="0"/>
              </a:rPr>
              <a:t>    </a:t>
            </a:r>
            <a:r>
              <a:rPr lang="en-US" altLang="zh-CN" b="1" spc="300" dirty="0" smtClean="0">
                <a:latin typeface="华文楷体" pitchFamily="2" charset="-122"/>
                <a:ea typeface="华文楷体" pitchFamily="2" charset="-122"/>
                <a:cs typeface="Times New Roman" pitchFamily="18" charset="0"/>
              </a:rPr>
              <a:t>1)</a:t>
            </a:r>
            <a:r>
              <a:rPr lang="zh-CN" altLang="en-US" b="1" u="sng" spc="300" dirty="0" smtClean="0">
                <a:latin typeface="华文楷体" pitchFamily="2" charset="-122"/>
                <a:ea typeface="华文楷体" pitchFamily="2" charset="-122"/>
                <a:cs typeface="Times New Roman" pitchFamily="18" charset="0"/>
              </a:rPr>
              <a:t>频带利用率；</a:t>
            </a:r>
          </a:p>
          <a:p>
            <a:pPr algn="just">
              <a:buNone/>
            </a:pPr>
            <a:r>
              <a:rPr lang="zh-CN" altLang="en-US" b="1" spc="300" dirty="0" smtClean="0">
                <a:latin typeface="华文楷体" pitchFamily="2" charset="-122"/>
                <a:ea typeface="华文楷体" pitchFamily="2" charset="-122"/>
                <a:cs typeface="Times New Roman" pitchFamily="18" charset="0"/>
              </a:rPr>
              <a:t>    </a:t>
            </a:r>
            <a:r>
              <a:rPr lang="en-US" altLang="zh-CN" b="1" spc="300" dirty="0" smtClean="0">
                <a:latin typeface="华文楷体" pitchFamily="2" charset="-122"/>
                <a:ea typeface="华文楷体" pitchFamily="2" charset="-122"/>
                <a:cs typeface="Times New Roman" pitchFamily="18" charset="0"/>
              </a:rPr>
              <a:t>2)</a:t>
            </a:r>
            <a:r>
              <a:rPr lang="zh-CN" altLang="en-US" b="1" u="sng" spc="300" dirty="0" smtClean="0">
                <a:latin typeface="华文楷体" pitchFamily="2" charset="-122"/>
                <a:ea typeface="华文楷体" pitchFamily="2" charset="-122"/>
                <a:cs typeface="Times New Roman" pitchFamily="18" charset="0"/>
              </a:rPr>
              <a:t>抗干扰能力：</a:t>
            </a:r>
          </a:p>
          <a:p>
            <a:pPr algn="just">
              <a:buNone/>
            </a:pPr>
            <a:r>
              <a:rPr lang="zh-CN" altLang="en-US" b="1" spc="300" dirty="0" smtClean="0">
                <a:latin typeface="华文楷体" pitchFamily="2" charset="-122"/>
                <a:ea typeface="华文楷体" pitchFamily="2" charset="-122"/>
                <a:cs typeface="Times New Roman" pitchFamily="18" charset="0"/>
              </a:rPr>
              <a:t>    </a:t>
            </a:r>
            <a:r>
              <a:rPr lang="en-US" altLang="zh-CN" b="1" spc="300" dirty="0" smtClean="0">
                <a:latin typeface="华文楷体" pitchFamily="2" charset="-122"/>
                <a:ea typeface="华文楷体" pitchFamily="2" charset="-122"/>
                <a:cs typeface="Times New Roman" pitchFamily="18" charset="0"/>
              </a:rPr>
              <a:t>3)</a:t>
            </a:r>
            <a:r>
              <a:rPr lang="zh-CN" altLang="en-US" b="1" u="sng" spc="300" dirty="0" smtClean="0">
                <a:latin typeface="华文楷体" pitchFamily="2" charset="-122"/>
                <a:ea typeface="华文楷体" pitchFamily="2" charset="-122"/>
                <a:cs typeface="Times New Roman" pitchFamily="18" charset="0"/>
              </a:rPr>
              <a:t>抗多径衰落能力；</a:t>
            </a:r>
          </a:p>
          <a:p>
            <a:pPr algn="just">
              <a:buNone/>
            </a:pPr>
            <a:r>
              <a:rPr lang="zh-CN" altLang="en-US" b="1" spc="300" dirty="0" smtClean="0">
                <a:latin typeface="华文楷体" pitchFamily="2" charset="-122"/>
                <a:ea typeface="华文楷体" pitchFamily="2" charset="-122"/>
                <a:cs typeface="Times New Roman" pitchFamily="18" charset="0"/>
              </a:rPr>
              <a:t>    </a:t>
            </a:r>
            <a:r>
              <a:rPr lang="en-US" altLang="zh-CN" b="1" spc="300" dirty="0" smtClean="0">
                <a:latin typeface="华文楷体" pitchFamily="2" charset="-122"/>
                <a:ea typeface="华文楷体" pitchFamily="2" charset="-122"/>
                <a:cs typeface="Times New Roman" pitchFamily="18" charset="0"/>
              </a:rPr>
              <a:t>4)</a:t>
            </a:r>
            <a:r>
              <a:rPr lang="zh-CN" altLang="en-US" b="1" u="sng" spc="300" dirty="0" smtClean="0">
                <a:latin typeface="华文楷体" pitchFamily="2" charset="-122"/>
                <a:ea typeface="华文楷体" pitchFamily="2" charset="-122"/>
                <a:cs typeface="Times New Roman" pitchFamily="18" charset="0"/>
              </a:rPr>
              <a:t>对传输失真的适应能力；</a:t>
            </a:r>
          </a:p>
          <a:p>
            <a:pPr algn="just">
              <a:buNone/>
            </a:pPr>
            <a:r>
              <a:rPr lang="zh-CN" altLang="en-US" b="1" spc="300" dirty="0" smtClean="0">
                <a:latin typeface="华文楷体" pitchFamily="2" charset="-122"/>
                <a:ea typeface="华文楷体" pitchFamily="2" charset="-122"/>
                <a:cs typeface="Times New Roman" pitchFamily="18" charset="0"/>
              </a:rPr>
              <a:t>    </a:t>
            </a:r>
            <a:r>
              <a:rPr lang="en-US" altLang="zh-CN" b="1" spc="300" dirty="0" smtClean="0">
                <a:latin typeface="华文楷体" pitchFamily="2" charset="-122"/>
                <a:ea typeface="华文楷体" pitchFamily="2" charset="-122"/>
                <a:cs typeface="Times New Roman" pitchFamily="18" charset="0"/>
              </a:rPr>
              <a:t>5)</a:t>
            </a:r>
            <a:r>
              <a:rPr lang="zh-CN" altLang="en-US" b="1" u="sng" spc="300" dirty="0" smtClean="0">
                <a:latin typeface="华文楷体" pitchFamily="2" charset="-122"/>
                <a:ea typeface="华文楷体" pitchFamily="2" charset="-122"/>
                <a:cs typeface="Times New Roman" pitchFamily="18" charset="0"/>
              </a:rPr>
              <a:t>设备的复杂程度等等。</a:t>
            </a:r>
          </a:p>
          <a:p>
            <a:pPr algn="just"/>
            <a:r>
              <a:rPr lang="zh-CN" altLang="en-US" b="1" spc="300" dirty="0" smtClean="0">
                <a:latin typeface="华文楷体" pitchFamily="2" charset="-122"/>
                <a:ea typeface="华文楷体" pitchFamily="2" charset="-122"/>
                <a:cs typeface="Times New Roman" pitchFamily="18" charset="0"/>
              </a:rPr>
              <a:t>    掌握了各种调制系统的性能及调制解调方法后，在应用中结合实际的需要综合考虑各方面因素后可选择合适的调制系统</a:t>
            </a:r>
            <a:r>
              <a:rPr lang="zh-CN" altLang="en-US" b="1" spc="300" dirty="0" smtClean="0">
                <a:latin typeface="华文楷体" pitchFamily="2" charset="-122"/>
                <a:ea typeface="华文楷体" pitchFamily="2" charset="-122"/>
                <a:cs typeface="Times New Roman" pitchFamily="18" charset="0"/>
              </a:rPr>
              <a:t>。</a:t>
            </a:r>
            <a:endParaRPr lang="zh-CN" altLang="en-US" b="1" spc="300" dirty="0">
              <a:latin typeface="华文楷体" pitchFamily="2" charset="-122"/>
              <a:ea typeface="华文楷体" pitchFamily="2" charset="-122"/>
            </a:endParaRPr>
          </a:p>
        </p:txBody>
      </p:sp>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69</a:t>
            </a:fld>
            <a:endParaRPr lang="en-US" altLang="zh-CN"/>
          </a:p>
        </p:txBody>
      </p:sp>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a:xfrm>
            <a:off x="468313" y="476250"/>
            <a:ext cx="7793037" cy="895350"/>
          </a:xfrm>
          <a:noFill/>
        </p:spPr>
        <p:txBody>
          <a:bodyPr/>
          <a:lstStyle/>
          <a:p>
            <a:pPr eaLnBrk="1" hangingPunct="1"/>
            <a:r>
              <a:rPr lang="en-US" altLang="zh-CN" b="1" dirty="0" smtClean="0">
                <a:solidFill>
                  <a:schemeClr val="bg2"/>
                </a:solidFill>
                <a:latin typeface="黑体" pitchFamily="49" charset="-122"/>
                <a:ea typeface="黑体" pitchFamily="49" charset="-122"/>
              </a:rPr>
              <a:t>  </a:t>
            </a:r>
            <a:r>
              <a:rPr lang="zh-CN" altLang="en-US" b="1" dirty="0" smtClean="0">
                <a:solidFill>
                  <a:schemeClr val="bg2"/>
                </a:solidFill>
                <a:latin typeface="黑体" pitchFamily="49" charset="-122"/>
                <a:ea typeface="黑体" pitchFamily="49" charset="-122"/>
              </a:rPr>
              <a:t>概述</a:t>
            </a:r>
          </a:p>
        </p:txBody>
      </p:sp>
      <p:sp>
        <p:nvSpPr>
          <p:cNvPr id="49154" name="灯片编号占位符 7"/>
          <p:cNvSpPr>
            <a:spLocks noGrp="1"/>
          </p:cNvSpPr>
          <p:nvPr>
            <p:ph type="sldNum" sz="quarter" idx="12"/>
          </p:nvPr>
        </p:nvSpPr>
        <p:spPr>
          <a:noFill/>
        </p:spPr>
        <p:txBody>
          <a:bodyPr/>
          <a:lstStyle/>
          <a:p>
            <a:fld id="{01C881EB-FD63-4EC2-84AF-18A216063A8C}" type="slidenum">
              <a:rPr lang="en-US" altLang="zh-CN" smtClean="0"/>
              <a:pPr/>
              <a:t>7</a:t>
            </a:fld>
            <a:endParaRPr lang="en-US" altLang="zh-CN" smtClean="0"/>
          </a:p>
        </p:txBody>
      </p:sp>
      <p:sp>
        <p:nvSpPr>
          <p:cNvPr id="49156"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grpSp>
        <p:nvGrpSpPr>
          <p:cNvPr id="49157" name="Group 5"/>
          <p:cNvGrpSpPr>
            <a:grpSpLocks/>
          </p:cNvGrpSpPr>
          <p:nvPr/>
        </p:nvGrpSpPr>
        <p:grpSpPr bwMode="auto">
          <a:xfrm>
            <a:off x="539750" y="2924175"/>
            <a:ext cx="8183563" cy="1512888"/>
            <a:chOff x="385" y="1632"/>
            <a:chExt cx="5155" cy="953"/>
          </a:xfrm>
        </p:grpSpPr>
        <p:sp>
          <p:nvSpPr>
            <p:cNvPr id="49159" name="Rectangle 6"/>
            <p:cNvSpPr>
              <a:spLocks noChangeArrowheads="1"/>
            </p:cNvSpPr>
            <p:nvPr/>
          </p:nvSpPr>
          <p:spPr bwMode="auto">
            <a:xfrm>
              <a:off x="1656" y="1724"/>
              <a:ext cx="555" cy="221"/>
            </a:xfrm>
            <a:prstGeom prst="rect">
              <a:avLst/>
            </a:prstGeom>
            <a:noFill/>
            <a:ln w="9525">
              <a:noFill/>
              <a:miter lim="800000"/>
              <a:headEnd/>
              <a:tailEnd/>
            </a:ln>
          </p:spPr>
          <p:txBody>
            <a:bodyPr wrap="none" lIns="0" tIns="0" rIns="0" bIns="0">
              <a:spAutoFit/>
            </a:bodyPr>
            <a:lstStyle/>
            <a:p>
              <a:pPr algn="l"/>
              <a:r>
                <a:rPr kumimoji="1" lang="zh-CN" altLang="en-US" sz="2300" b="1">
                  <a:solidFill>
                    <a:srgbClr val="1F1A17"/>
                  </a:solidFill>
                  <a:latin typeface="宋体" pitchFamily="2" charset="-122"/>
                </a:rPr>
                <a:t>调制器</a:t>
              </a:r>
              <a:endParaRPr kumimoji="1" lang="zh-CN" altLang="en-US" sz="2400" b="1">
                <a:solidFill>
                  <a:schemeClr val="tx1"/>
                </a:solidFill>
                <a:latin typeface="Times New Roman" pitchFamily="18" charset="0"/>
              </a:endParaRPr>
            </a:p>
          </p:txBody>
        </p:sp>
        <p:sp>
          <p:nvSpPr>
            <p:cNvPr id="49160" name="Freeform 7"/>
            <p:cNvSpPr>
              <a:spLocks noEditPoints="1"/>
            </p:cNvSpPr>
            <p:nvPr/>
          </p:nvSpPr>
          <p:spPr bwMode="auto">
            <a:xfrm>
              <a:off x="1607" y="1656"/>
              <a:ext cx="681" cy="323"/>
            </a:xfrm>
            <a:custGeom>
              <a:avLst/>
              <a:gdLst>
                <a:gd name="T0" fmla="*/ 5 w 2724"/>
                <a:gd name="T1" fmla="*/ 313 h 1294"/>
                <a:gd name="T2" fmla="*/ 676 w 2724"/>
                <a:gd name="T3" fmla="*/ 313 h 1294"/>
                <a:gd name="T4" fmla="*/ 676 w 2724"/>
                <a:gd name="T5" fmla="*/ 323 h 1294"/>
                <a:gd name="T6" fmla="*/ 5 w 2724"/>
                <a:gd name="T7" fmla="*/ 323 h 1294"/>
                <a:gd name="T8" fmla="*/ 5 w 2724"/>
                <a:gd name="T9" fmla="*/ 313 h 1294"/>
                <a:gd name="T10" fmla="*/ 681 w 2724"/>
                <a:gd name="T11" fmla="*/ 318 h 1294"/>
                <a:gd name="T12" fmla="*/ 681 w 2724"/>
                <a:gd name="T13" fmla="*/ 323 h 1294"/>
                <a:gd name="T14" fmla="*/ 676 w 2724"/>
                <a:gd name="T15" fmla="*/ 323 h 1294"/>
                <a:gd name="T16" fmla="*/ 676 w 2724"/>
                <a:gd name="T17" fmla="*/ 318 h 1294"/>
                <a:gd name="T18" fmla="*/ 681 w 2724"/>
                <a:gd name="T19" fmla="*/ 318 h 1294"/>
                <a:gd name="T20" fmla="*/ 671 w 2724"/>
                <a:gd name="T21" fmla="*/ 318 h 1294"/>
                <a:gd name="T22" fmla="*/ 671 w 2724"/>
                <a:gd name="T23" fmla="*/ 5 h 1294"/>
                <a:gd name="T24" fmla="*/ 681 w 2724"/>
                <a:gd name="T25" fmla="*/ 5 h 1294"/>
                <a:gd name="T26" fmla="*/ 681 w 2724"/>
                <a:gd name="T27" fmla="*/ 318 h 1294"/>
                <a:gd name="T28" fmla="*/ 671 w 2724"/>
                <a:gd name="T29" fmla="*/ 318 h 1294"/>
                <a:gd name="T30" fmla="*/ 676 w 2724"/>
                <a:gd name="T31" fmla="*/ 0 h 1294"/>
                <a:gd name="T32" fmla="*/ 681 w 2724"/>
                <a:gd name="T33" fmla="*/ 0 h 1294"/>
                <a:gd name="T34" fmla="*/ 681 w 2724"/>
                <a:gd name="T35" fmla="*/ 5 h 1294"/>
                <a:gd name="T36" fmla="*/ 676 w 2724"/>
                <a:gd name="T37" fmla="*/ 5 h 1294"/>
                <a:gd name="T38" fmla="*/ 676 w 2724"/>
                <a:gd name="T39" fmla="*/ 0 h 1294"/>
                <a:gd name="T40" fmla="*/ 676 w 2724"/>
                <a:gd name="T41" fmla="*/ 10 h 1294"/>
                <a:gd name="T42" fmla="*/ 5 w 2724"/>
                <a:gd name="T43" fmla="*/ 10 h 1294"/>
                <a:gd name="T44" fmla="*/ 5 w 2724"/>
                <a:gd name="T45" fmla="*/ 0 h 1294"/>
                <a:gd name="T46" fmla="*/ 676 w 2724"/>
                <a:gd name="T47" fmla="*/ 0 h 1294"/>
                <a:gd name="T48" fmla="*/ 676 w 2724"/>
                <a:gd name="T49" fmla="*/ 10 h 1294"/>
                <a:gd name="T50" fmla="*/ 0 w 2724"/>
                <a:gd name="T51" fmla="*/ 5 h 1294"/>
                <a:gd name="T52" fmla="*/ 0 w 2724"/>
                <a:gd name="T53" fmla="*/ 0 h 1294"/>
                <a:gd name="T54" fmla="*/ 5 w 2724"/>
                <a:gd name="T55" fmla="*/ 0 h 1294"/>
                <a:gd name="T56" fmla="*/ 5 w 2724"/>
                <a:gd name="T57" fmla="*/ 5 h 1294"/>
                <a:gd name="T58" fmla="*/ 0 w 2724"/>
                <a:gd name="T59" fmla="*/ 5 h 1294"/>
                <a:gd name="T60" fmla="*/ 10 w 2724"/>
                <a:gd name="T61" fmla="*/ 5 h 1294"/>
                <a:gd name="T62" fmla="*/ 10 w 2724"/>
                <a:gd name="T63" fmla="*/ 318 h 1294"/>
                <a:gd name="T64" fmla="*/ 0 w 2724"/>
                <a:gd name="T65" fmla="*/ 318 h 1294"/>
                <a:gd name="T66" fmla="*/ 0 w 2724"/>
                <a:gd name="T67" fmla="*/ 5 h 1294"/>
                <a:gd name="T68" fmla="*/ 10 w 2724"/>
                <a:gd name="T69" fmla="*/ 5 h 1294"/>
                <a:gd name="T70" fmla="*/ 5 w 2724"/>
                <a:gd name="T71" fmla="*/ 323 h 1294"/>
                <a:gd name="T72" fmla="*/ 0 w 2724"/>
                <a:gd name="T73" fmla="*/ 323 h 1294"/>
                <a:gd name="T74" fmla="*/ 0 w 2724"/>
                <a:gd name="T75" fmla="*/ 318 h 1294"/>
                <a:gd name="T76" fmla="*/ 5 w 2724"/>
                <a:gd name="T77" fmla="*/ 318 h 1294"/>
                <a:gd name="T78" fmla="*/ 5 w 2724"/>
                <a:gd name="T79" fmla="*/ 323 h 1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24"/>
                <a:gd name="T121" fmla="*/ 0 h 1294"/>
                <a:gd name="T122" fmla="*/ 2724 w 2724"/>
                <a:gd name="T123" fmla="*/ 1294 h 1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24" h="1294">
                  <a:moveTo>
                    <a:pt x="20" y="1255"/>
                  </a:moveTo>
                  <a:lnTo>
                    <a:pt x="2704" y="1255"/>
                  </a:lnTo>
                  <a:lnTo>
                    <a:pt x="2704" y="1294"/>
                  </a:lnTo>
                  <a:lnTo>
                    <a:pt x="20" y="1294"/>
                  </a:lnTo>
                  <a:lnTo>
                    <a:pt x="20" y="1255"/>
                  </a:lnTo>
                  <a:close/>
                  <a:moveTo>
                    <a:pt x="2724" y="1274"/>
                  </a:moveTo>
                  <a:lnTo>
                    <a:pt x="2724" y="1294"/>
                  </a:lnTo>
                  <a:lnTo>
                    <a:pt x="2704" y="1294"/>
                  </a:lnTo>
                  <a:lnTo>
                    <a:pt x="2704" y="1274"/>
                  </a:lnTo>
                  <a:lnTo>
                    <a:pt x="2724" y="1274"/>
                  </a:lnTo>
                  <a:close/>
                  <a:moveTo>
                    <a:pt x="2684" y="1274"/>
                  </a:moveTo>
                  <a:lnTo>
                    <a:pt x="2684" y="20"/>
                  </a:lnTo>
                  <a:lnTo>
                    <a:pt x="2724" y="20"/>
                  </a:lnTo>
                  <a:lnTo>
                    <a:pt x="2724" y="1274"/>
                  </a:lnTo>
                  <a:lnTo>
                    <a:pt x="2684" y="1274"/>
                  </a:lnTo>
                  <a:close/>
                  <a:moveTo>
                    <a:pt x="2704" y="0"/>
                  </a:moveTo>
                  <a:lnTo>
                    <a:pt x="2724" y="0"/>
                  </a:lnTo>
                  <a:lnTo>
                    <a:pt x="2724" y="20"/>
                  </a:lnTo>
                  <a:lnTo>
                    <a:pt x="2704" y="20"/>
                  </a:lnTo>
                  <a:lnTo>
                    <a:pt x="2704" y="0"/>
                  </a:lnTo>
                  <a:close/>
                  <a:moveTo>
                    <a:pt x="2704" y="39"/>
                  </a:moveTo>
                  <a:lnTo>
                    <a:pt x="20" y="39"/>
                  </a:lnTo>
                  <a:lnTo>
                    <a:pt x="20" y="0"/>
                  </a:lnTo>
                  <a:lnTo>
                    <a:pt x="2704" y="0"/>
                  </a:lnTo>
                  <a:lnTo>
                    <a:pt x="2704" y="39"/>
                  </a:lnTo>
                  <a:close/>
                  <a:moveTo>
                    <a:pt x="0" y="20"/>
                  </a:moveTo>
                  <a:lnTo>
                    <a:pt x="0" y="0"/>
                  </a:lnTo>
                  <a:lnTo>
                    <a:pt x="20" y="0"/>
                  </a:lnTo>
                  <a:lnTo>
                    <a:pt x="20" y="20"/>
                  </a:lnTo>
                  <a:lnTo>
                    <a:pt x="0" y="20"/>
                  </a:lnTo>
                  <a:close/>
                  <a:moveTo>
                    <a:pt x="41" y="20"/>
                  </a:moveTo>
                  <a:lnTo>
                    <a:pt x="41" y="1274"/>
                  </a:lnTo>
                  <a:lnTo>
                    <a:pt x="0" y="1274"/>
                  </a:lnTo>
                  <a:lnTo>
                    <a:pt x="0" y="20"/>
                  </a:lnTo>
                  <a:lnTo>
                    <a:pt x="41" y="20"/>
                  </a:lnTo>
                  <a:close/>
                  <a:moveTo>
                    <a:pt x="20" y="1294"/>
                  </a:moveTo>
                  <a:lnTo>
                    <a:pt x="0" y="1294"/>
                  </a:lnTo>
                  <a:lnTo>
                    <a:pt x="0" y="1274"/>
                  </a:lnTo>
                  <a:lnTo>
                    <a:pt x="20" y="1274"/>
                  </a:lnTo>
                  <a:lnTo>
                    <a:pt x="20" y="1294"/>
                  </a:lnTo>
                  <a:close/>
                </a:path>
              </a:pathLst>
            </a:custGeom>
            <a:solidFill>
              <a:srgbClr val="1F1A17"/>
            </a:solidFill>
            <a:ln w="9525">
              <a:noFill/>
              <a:round/>
              <a:headEnd/>
              <a:tailEnd/>
            </a:ln>
          </p:spPr>
          <p:txBody>
            <a:bodyPr/>
            <a:lstStyle/>
            <a:p>
              <a:endParaRPr lang="zh-CN" altLang="en-US"/>
            </a:p>
          </p:txBody>
        </p:sp>
        <p:sp>
          <p:nvSpPr>
            <p:cNvPr id="49161" name="Rectangle 8"/>
            <p:cNvSpPr>
              <a:spLocks noChangeArrowheads="1"/>
            </p:cNvSpPr>
            <p:nvPr/>
          </p:nvSpPr>
          <p:spPr bwMode="auto">
            <a:xfrm>
              <a:off x="2751" y="1720"/>
              <a:ext cx="463" cy="221"/>
            </a:xfrm>
            <a:prstGeom prst="rect">
              <a:avLst/>
            </a:prstGeom>
            <a:noFill/>
            <a:ln w="9525">
              <a:noFill/>
              <a:miter lim="800000"/>
              <a:headEnd/>
              <a:tailEnd/>
            </a:ln>
          </p:spPr>
          <p:txBody>
            <a:bodyPr wrap="none" lIns="0" tIns="0" rIns="0" bIns="0">
              <a:spAutoFit/>
            </a:bodyPr>
            <a:lstStyle/>
            <a:p>
              <a:pPr algn="l"/>
              <a:r>
                <a:rPr kumimoji="1" lang="zh-CN" altLang="en-US" sz="2300" b="1">
                  <a:solidFill>
                    <a:srgbClr val="1F1A17"/>
                  </a:solidFill>
                  <a:latin typeface="宋体" pitchFamily="2" charset="-122"/>
                </a:rPr>
                <a:t>信 道</a:t>
              </a:r>
              <a:endParaRPr kumimoji="1" lang="zh-CN" altLang="en-US" sz="2400" b="1">
                <a:solidFill>
                  <a:schemeClr val="tx1"/>
                </a:solidFill>
                <a:latin typeface="Times New Roman" pitchFamily="18" charset="0"/>
              </a:endParaRPr>
            </a:p>
          </p:txBody>
        </p:sp>
        <p:sp>
          <p:nvSpPr>
            <p:cNvPr id="49162" name="Freeform 9"/>
            <p:cNvSpPr>
              <a:spLocks noEditPoints="1"/>
            </p:cNvSpPr>
            <p:nvPr/>
          </p:nvSpPr>
          <p:spPr bwMode="auto">
            <a:xfrm>
              <a:off x="2653" y="1656"/>
              <a:ext cx="681" cy="323"/>
            </a:xfrm>
            <a:custGeom>
              <a:avLst/>
              <a:gdLst>
                <a:gd name="T0" fmla="*/ 5 w 2723"/>
                <a:gd name="T1" fmla="*/ 313 h 1294"/>
                <a:gd name="T2" fmla="*/ 676 w 2723"/>
                <a:gd name="T3" fmla="*/ 313 h 1294"/>
                <a:gd name="T4" fmla="*/ 676 w 2723"/>
                <a:gd name="T5" fmla="*/ 323 h 1294"/>
                <a:gd name="T6" fmla="*/ 5 w 2723"/>
                <a:gd name="T7" fmla="*/ 323 h 1294"/>
                <a:gd name="T8" fmla="*/ 5 w 2723"/>
                <a:gd name="T9" fmla="*/ 313 h 1294"/>
                <a:gd name="T10" fmla="*/ 681 w 2723"/>
                <a:gd name="T11" fmla="*/ 318 h 1294"/>
                <a:gd name="T12" fmla="*/ 681 w 2723"/>
                <a:gd name="T13" fmla="*/ 323 h 1294"/>
                <a:gd name="T14" fmla="*/ 676 w 2723"/>
                <a:gd name="T15" fmla="*/ 323 h 1294"/>
                <a:gd name="T16" fmla="*/ 676 w 2723"/>
                <a:gd name="T17" fmla="*/ 318 h 1294"/>
                <a:gd name="T18" fmla="*/ 681 w 2723"/>
                <a:gd name="T19" fmla="*/ 318 h 1294"/>
                <a:gd name="T20" fmla="*/ 671 w 2723"/>
                <a:gd name="T21" fmla="*/ 318 h 1294"/>
                <a:gd name="T22" fmla="*/ 671 w 2723"/>
                <a:gd name="T23" fmla="*/ 5 h 1294"/>
                <a:gd name="T24" fmla="*/ 681 w 2723"/>
                <a:gd name="T25" fmla="*/ 5 h 1294"/>
                <a:gd name="T26" fmla="*/ 681 w 2723"/>
                <a:gd name="T27" fmla="*/ 318 h 1294"/>
                <a:gd name="T28" fmla="*/ 671 w 2723"/>
                <a:gd name="T29" fmla="*/ 318 h 1294"/>
                <a:gd name="T30" fmla="*/ 676 w 2723"/>
                <a:gd name="T31" fmla="*/ 0 h 1294"/>
                <a:gd name="T32" fmla="*/ 681 w 2723"/>
                <a:gd name="T33" fmla="*/ 0 h 1294"/>
                <a:gd name="T34" fmla="*/ 681 w 2723"/>
                <a:gd name="T35" fmla="*/ 5 h 1294"/>
                <a:gd name="T36" fmla="*/ 676 w 2723"/>
                <a:gd name="T37" fmla="*/ 5 h 1294"/>
                <a:gd name="T38" fmla="*/ 676 w 2723"/>
                <a:gd name="T39" fmla="*/ 0 h 1294"/>
                <a:gd name="T40" fmla="*/ 676 w 2723"/>
                <a:gd name="T41" fmla="*/ 10 h 1294"/>
                <a:gd name="T42" fmla="*/ 5 w 2723"/>
                <a:gd name="T43" fmla="*/ 10 h 1294"/>
                <a:gd name="T44" fmla="*/ 5 w 2723"/>
                <a:gd name="T45" fmla="*/ 0 h 1294"/>
                <a:gd name="T46" fmla="*/ 676 w 2723"/>
                <a:gd name="T47" fmla="*/ 0 h 1294"/>
                <a:gd name="T48" fmla="*/ 676 w 2723"/>
                <a:gd name="T49" fmla="*/ 10 h 1294"/>
                <a:gd name="T50" fmla="*/ 0 w 2723"/>
                <a:gd name="T51" fmla="*/ 5 h 1294"/>
                <a:gd name="T52" fmla="*/ 0 w 2723"/>
                <a:gd name="T53" fmla="*/ 0 h 1294"/>
                <a:gd name="T54" fmla="*/ 5 w 2723"/>
                <a:gd name="T55" fmla="*/ 0 h 1294"/>
                <a:gd name="T56" fmla="*/ 5 w 2723"/>
                <a:gd name="T57" fmla="*/ 5 h 1294"/>
                <a:gd name="T58" fmla="*/ 0 w 2723"/>
                <a:gd name="T59" fmla="*/ 5 h 1294"/>
                <a:gd name="T60" fmla="*/ 10 w 2723"/>
                <a:gd name="T61" fmla="*/ 5 h 1294"/>
                <a:gd name="T62" fmla="*/ 10 w 2723"/>
                <a:gd name="T63" fmla="*/ 318 h 1294"/>
                <a:gd name="T64" fmla="*/ 0 w 2723"/>
                <a:gd name="T65" fmla="*/ 318 h 1294"/>
                <a:gd name="T66" fmla="*/ 0 w 2723"/>
                <a:gd name="T67" fmla="*/ 5 h 1294"/>
                <a:gd name="T68" fmla="*/ 10 w 2723"/>
                <a:gd name="T69" fmla="*/ 5 h 1294"/>
                <a:gd name="T70" fmla="*/ 5 w 2723"/>
                <a:gd name="T71" fmla="*/ 323 h 1294"/>
                <a:gd name="T72" fmla="*/ 0 w 2723"/>
                <a:gd name="T73" fmla="*/ 323 h 1294"/>
                <a:gd name="T74" fmla="*/ 0 w 2723"/>
                <a:gd name="T75" fmla="*/ 318 h 1294"/>
                <a:gd name="T76" fmla="*/ 5 w 2723"/>
                <a:gd name="T77" fmla="*/ 318 h 1294"/>
                <a:gd name="T78" fmla="*/ 5 w 2723"/>
                <a:gd name="T79" fmla="*/ 323 h 1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23"/>
                <a:gd name="T121" fmla="*/ 0 h 1294"/>
                <a:gd name="T122" fmla="*/ 2723 w 2723"/>
                <a:gd name="T123" fmla="*/ 1294 h 1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23" h="1294">
                  <a:moveTo>
                    <a:pt x="20" y="1255"/>
                  </a:moveTo>
                  <a:lnTo>
                    <a:pt x="2703" y="1255"/>
                  </a:lnTo>
                  <a:lnTo>
                    <a:pt x="2703" y="1294"/>
                  </a:lnTo>
                  <a:lnTo>
                    <a:pt x="20" y="1294"/>
                  </a:lnTo>
                  <a:lnTo>
                    <a:pt x="20" y="1255"/>
                  </a:lnTo>
                  <a:close/>
                  <a:moveTo>
                    <a:pt x="2723" y="1274"/>
                  </a:moveTo>
                  <a:lnTo>
                    <a:pt x="2723" y="1294"/>
                  </a:lnTo>
                  <a:lnTo>
                    <a:pt x="2703" y="1294"/>
                  </a:lnTo>
                  <a:lnTo>
                    <a:pt x="2703" y="1274"/>
                  </a:lnTo>
                  <a:lnTo>
                    <a:pt x="2723" y="1274"/>
                  </a:lnTo>
                  <a:close/>
                  <a:moveTo>
                    <a:pt x="2684" y="1274"/>
                  </a:moveTo>
                  <a:lnTo>
                    <a:pt x="2684" y="20"/>
                  </a:lnTo>
                  <a:lnTo>
                    <a:pt x="2723" y="20"/>
                  </a:lnTo>
                  <a:lnTo>
                    <a:pt x="2723" y="1274"/>
                  </a:lnTo>
                  <a:lnTo>
                    <a:pt x="2684" y="1274"/>
                  </a:lnTo>
                  <a:close/>
                  <a:moveTo>
                    <a:pt x="2703" y="0"/>
                  </a:moveTo>
                  <a:lnTo>
                    <a:pt x="2723" y="0"/>
                  </a:lnTo>
                  <a:lnTo>
                    <a:pt x="2723" y="20"/>
                  </a:lnTo>
                  <a:lnTo>
                    <a:pt x="2703" y="20"/>
                  </a:lnTo>
                  <a:lnTo>
                    <a:pt x="2703" y="0"/>
                  </a:lnTo>
                  <a:close/>
                  <a:moveTo>
                    <a:pt x="2703" y="39"/>
                  </a:moveTo>
                  <a:lnTo>
                    <a:pt x="20" y="39"/>
                  </a:lnTo>
                  <a:lnTo>
                    <a:pt x="20" y="0"/>
                  </a:lnTo>
                  <a:lnTo>
                    <a:pt x="2703" y="0"/>
                  </a:lnTo>
                  <a:lnTo>
                    <a:pt x="2703" y="39"/>
                  </a:lnTo>
                  <a:close/>
                  <a:moveTo>
                    <a:pt x="0" y="20"/>
                  </a:moveTo>
                  <a:lnTo>
                    <a:pt x="0" y="0"/>
                  </a:lnTo>
                  <a:lnTo>
                    <a:pt x="20" y="0"/>
                  </a:lnTo>
                  <a:lnTo>
                    <a:pt x="20" y="20"/>
                  </a:lnTo>
                  <a:lnTo>
                    <a:pt x="0" y="20"/>
                  </a:lnTo>
                  <a:close/>
                  <a:moveTo>
                    <a:pt x="39" y="20"/>
                  </a:moveTo>
                  <a:lnTo>
                    <a:pt x="39" y="1274"/>
                  </a:lnTo>
                  <a:lnTo>
                    <a:pt x="0" y="1274"/>
                  </a:lnTo>
                  <a:lnTo>
                    <a:pt x="0" y="20"/>
                  </a:lnTo>
                  <a:lnTo>
                    <a:pt x="39" y="20"/>
                  </a:lnTo>
                  <a:close/>
                  <a:moveTo>
                    <a:pt x="20" y="1294"/>
                  </a:moveTo>
                  <a:lnTo>
                    <a:pt x="0" y="1294"/>
                  </a:lnTo>
                  <a:lnTo>
                    <a:pt x="0" y="1274"/>
                  </a:lnTo>
                  <a:lnTo>
                    <a:pt x="20" y="1274"/>
                  </a:lnTo>
                  <a:lnTo>
                    <a:pt x="20" y="1294"/>
                  </a:lnTo>
                  <a:close/>
                </a:path>
              </a:pathLst>
            </a:custGeom>
            <a:solidFill>
              <a:srgbClr val="1F1A17"/>
            </a:solidFill>
            <a:ln w="9525">
              <a:solidFill>
                <a:schemeClr val="tx1"/>
              </a:solidFill>
              <a:round/>
              <a:headEnd/>
              <a:tailEnd/>
            </a:ln>
          </p:spPr>
          <p:txBody>
            <a:bodyPr/>
            <a:lstStyle/>
            <a:p>
              <a:endParaRPr lang="zh-CN" altLang="en-US"/>
            </a:p>
          </p:txBody>
        </p:sp>
        <p:sp>
          <p:nvSpPr>
            <p:cNvPr id="49163" name="Rectangle 10"/>
            <p:cNvSpPr>
              <a:spLocks noChangeArrowheads="1"/>
            </p:cNvSpPr>
            <p:nvPr/>
          </p:nvSpPr>
          <p:spPr bwMode="auto">
            <a:xfrm>
              <a:off x="3749" y="1724"/>
              <a:ext cx="555" cy="221"/>
            </a:xfrm>
            <a:prstGeom prst="rect">
              <a:avLst/>
            </a:prstGeom>
            <a:noFill/>
            <a:ln w="9525">
              <a:noFill/>
              <a:miter lim="800000"/>
              <a:headEnd/>
              <a:tailEnd/>
            </a:ln>
          </p:spPr>
          <p:txBody>
            <a:bodyPr wrap="none" lIns="0" tIns="0" rIns="0" bIns="0">
              <a:spAutoFit/>
            </a:bodyPr>
            <a:lstStyle/>
            <a:p>
              <a:pPr algn="l"/>
              <a:r>
                <a:rPr kumimoji="1" lang="zh-CN" altLang="en-US" sz="2300" b="1">
                  <a:solidFill>
                    <a:srgbClr val="1F1A17"/>
                  </a:solidFill>
                  <a:latin typeface="宋体" pitchFamily="2" charset="-122"/>
                </a:rPr>
                <a:t>解调器</a:t>
              </a:r>
              <a:endParaRPr kumimoji="1" lang="zh-CN" altLang="en-US" sz="2400" b="1">
                <a:solidFill>
                  <a:schemeClr val="tx1"/>
                </a:solidFill>
                <a:latin typeface="Times New Roman" pitchFamily="18" charset="0"/>
              </a:endParaRPr>
            </a:p>
          </p:txBody>
        </p:sp>
        <p:sp>
          <p:nvSpPr>
            <p:cNvPr id="49164" name="Freeform 11"/>
            <p:cNvSpPr>
              <a:spLocks noEditPoints="1"/>
            </p:cNvSpPr>
            <p:nvPr/>
          </p:nvSpPr>
          <p:spPr bwMode="auto">
            <a:xfrm>
              <a:off x="3696" y="1632"/>
              <a:ext cx="681" cy="323"/>
            </a:xfrm>
            <a:custGeom>
              <a:avLst/>
              <a:gdLst>
                <a:gd name="T0" fmla="*/ 5 w 2723"/>
                <a:gd name="T1" fmla="*/ 313 h 1294"/>
                <a:gd name="T2" fmla="*/ 676 w 2723"/>
                <a:gd name="T3" fmla="*/ 313 h 1294"/>
                <a:gd name="T4" fmla="*/ 676 w 2723"/>
                <a:gd name="T5" fmla="*/ 323 h 1294"/>
                <a:gd name="T6" fmla="*/ 5 w 2723"/>
                <a:gd name="T7" fmla="*/ 323 h 1294"/>
                <a:gd name="T8" fmla="*/ 5 w 2723"/>
                <a:gd name="T9" fmla="*/ 313 h 1294"/>
                <a:gd name="T10" fmla="*/ 681 w 2723"/>
                <a:gd name="T11" fmla="*/ 318 h 1294"/>
                <a:gd name="T12" fmla="*/ 681 w 2723"/>
                <a:gd name="T13" fmla="*/ 323 h 1294"/>
                <a:gd name="T14" fmla="*/ 676 w 2723"/>
                <a:gd name="T15" fmla="*/ 323 h 1294"/>
                <a:gd name="T16" fmla="*/ 676 w 2723"/>
                <a:gd name="T17" fmla="*/ 318 h 1294"/>
                <a:gd name="T18" fmla="*/ 681 w 2723"/>
                <a:gd name="T19" fmla="*/ 318 h 1294"/>
                <a:gd name="T20" fmla="*/ 671 w 2723"/>
                <a:gd name="T21" fmla="*/ 318 h 1294"/>
                <a:gd name="T22" fmla="*/ 671 w 2723"/>
                <a:gd name="T23" fmla="*/ 5 h 1294"/>
                <a:gd name="T24" fmla="*/ 681 w 2723"/>
                <a:gd name="T25" fmla="*/ 5 h 1294"/>
                <a:gd name="T26" fmla="*/ 681 w 2723"/>
                <a:gd name="T27" fmla="*/ 318 h 1294"/>
                <a:gd name="T28" fmla="*/ 671 w 2723"/>
                <a:gd name="T29" fmla="*/ 318 h 1294"/>
                <a:gd name="T30" fmla="*/ 676 w 2723"/>
                <a:gd name="T31" fmla="*/ 0 h 1294"/>
                <a:gd name="T32" fmla="*/ 681 w 2723"/>
                <a:gd name="T33" fmla="*/ 0 h 1294"/>
                <a:gd name="T34" fmla="*/ 681 w 2723"/>
                <a:gd name="T35" fmla="*/ 5 h 1294"/>
                <a:gd name="T36" fmla="*/ 676 w 2723"/>
                <a:gd name="T37" fmla="*/ 5 h 1294"/>
                <a:gd name="T38" fmla="*/ 676 w 2723"/>
                <a:gd name="T39" fmla="*/ 0 h 1294"/>
                <a:gd name="T40" fmla="*/ 676 w 2723"/>
                <a:gd name="T41" fmla="*/ 10 h 1294"/>
                <a:gd name="T42" fmla="*/ 5 w 2723"/>
                <a:gd name="T43" fmla="*/ 10 h 1294"/>
                <a:gd name="T44" fmla="*/ 5 w 2723"/>
                <a:gd name="T45" fmla="*/ 0 h 1294"/>
                <a:gd name="T46" fmla="*/ 676 w 2723"/>
                <a:gd name="T47" fmla="*/ 0 h 1294"/>
                <a:gd name="T48" fmla="*/ 676 w 2723"/>
                <a:gd name="T49" fmla="*/ 10 h 1294"/>
                <a:gd name="T50" fmla="*/ 0 w 2723"/>
                <a:gd name="T51" fmla="*/ 5 h 1294"/>
                <a:gd name="T52" fmla="*/ 0 w 2723"/>
                <a:gd name="T53" fmla="*/ 0 h 1294"/>
                <a:gd name="T54" fmla="*/ 5 w 2723"/>
                <a:gd name="T55" fmla="*/ 0 h 1294"/>
                <a:gd name="T56" fmla="*/ 5 w 2723"/>
                <a:gd name="T57" fmla="*/ 5 h 1294"/>
                <a:gd name="T58" fmla="*/ 0 w 2723"/>
                <a:gd name="T59" fmla="*/ 5 h 1294"/>
                <a:gd name="T60" fmla="*/ 10 w 2723"/>
                <a:gd name="T61" fmla="*/ 5 h 1294"/>
                <a:gd name="T62" fmla="*/ 10 w 2723"/>
                <a:gd name="T63" fmla="*/ 318 h 1294"/>
                <a:gd name="T64" fmla="*/ 0 w 2723"/>
                <a:gd name="T65" fmla="*/ 318 h 1294"/>
                <a:gd name="T66" fmla="*/ 0 w 2723"/>
                <a:gd name="T67" fmla="*/ 5 h 1294"/>
                <a:gd name="T68" fmla="*/ 10 w 2723"/>
                <a:gd name="T69" fmla="*/ 5 h 1294"/>
                <a:gd name="T70" fmla="*/ 5 w 2723"/>
                <a:gd name="T71" fmla="*/ 323 h 1294"/>
                <a:gd name="T72" fmla="*/ 0 w 2723"/>
                <a:gd name="T73" fmla="*/ 323 h 1294"/>
                <a:gd name="T74" fmla="*/ 0 w 2723"/>
                <a:gd name="T75" fmla="*/ 318 h 1294"/>
                <a:gd name="T76" fmla="*/ 5 w 2723"/>
                <a:gd name="T77" fmla="*/ 318 h 1294"/>
                <a:gd name="T78" fmla="*/ 5 w 2723"/>
                <a:gd name="T79" fmla="*/ 323 h 1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23"/>
                <a:gd name="T121" fmla="*/ 0 h 1294"/>
                <a:gd name="T122" fmla="*/ 2723 w 2723"/>
                <a:gd name="T123" fmla="*/ 1294 h 1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23" h="1294">
                  <a:moveTo>
                    <a:pt x="19" y="1255"/>
                  </a:moveTo>
                  <a:lnTo>
                    <a:pt x="2703" y="1255"/>
                  </a:lnTo>
                  <a:lnTo>
                    <a:pt x="2703" y="1294"/>
                  </a:lnTo>
                  <a:lnTo>
                    <a:pt x="19" y="1294"/>
                  </a:lnTo>
                  <a:lnTo>
                    <a:pt x="19" y="1255"/>
                  </a:lnTo>
                  <a:close/>
                  <a:moveTo>
                    <a:pt x="2723" y="1274"/>
                  </a:moveTo>
                  <a:lnTo>
                    <a:pt x="2723" y="1294"/>
                  </a:lnTo>
                  <a:lnTo>
                    <a:pt x="2703" y="1294"/>
                  </a:lnTo>
                  <a:lnTo>
                    <a:pt x="2703" y="1274"/>
                  </a:lnTo>
                  <a:lnTo>
                    <a:pt x="2723" y="1274"/>
                  </a:lnTo>
                  <a:close/>
                  <a:moveTo>
                    <a:pt x="2683" y="1274"/>
                  </a:moveTo>
                  <a:lnTo>
                    <a:pt x="2683" y="20"/>
                  </a:lnTo>
                  <a:lnTo>
                    <a:pt x="2723" y="20"/>
                  </a:lnTo>
                  <a:lnTo>
                    <a:pt x="2723" y="1274"/>
                  </a:lnTo>
                  <a:lnTo>
                    <a:pt x="2683" y="1274"/>
                  </a:lnTo>
                  <a:close/>
                  <a:moveTo>
                    <a:pt x="2703" y="0"/>
                  </a:moveTo>
                  <a:lnTo>
                    <a:pt x="2723" y="0"/>
                  </a:lnTo>
                  <a:lnTo>
                    <a:pt x="2723" y="20"/>
                  </a:lnTo>
                  <a:lnTo>
                    <a:pt x="2703" y="20"/>
                  </a:lnTo>
                  <a:lnTo>
                    <a:pt x="2703" y="0"/>
                  </a:lnTo>
                  <a:close/>
                  <a:moveTo>
                    <a:pt x="2703" y="39"/>
                  </a:moveTo>
                  <a:lnTo>
                    <a:pt x="19" y="39"/>
                  </a:lnTo>
                  <a:lnTo>
                    <a:pt x="19" y="0"/>
                  </a:lnTo>
                  <a:lnTo>
                    <a:pt x="2703" y="0"/>
                  </a:lnTo>
                  <a:lnTo>
                    <a:pt x="2703" y="39"/>
                  </a:lnTo>
                  <a:close/>
                  <a:moveTo>
                    <a:pt x="0" y="20"/>
                  </a:moveTo>
                  <a:lnTo>
                    <a:pt x="0" y="0"/>
                  </a:lnTo>
                  <a:lnTo>
                    <a:pt x="19" y="0"/>
                  </a:lnTo>
                  <a:lnTo>
                    <a:pt x="19" y="20"/>
                  </a:lnTo>
                  <a:lnTo>
                    <a:pt x="0" y="20"/>
                  </a:lnTo>
                  <a:close/>
                  <a:moveTo>
                    <a:pt x="39" y="20"/>
                  </a:moveTo>
                  <a:lnTo>
                    <a:pt x="39" y="1274"/>
                  </a:lnTo>
                  <a:lnTo>
                    <a:pt x="0" y="1274"/>
                  </a:lnTo>
                  <a:lnTo>
                    <a:pt x="0" y="20"/>
                  </a:lnTo>
                  <a:lnTo>
                    <a:pt x="39" y="20"/>
                  </a:lnTo>
                  <a:close/>
                  <a:moveTo>
                    <a:pt x="19" y="1294"/>
                  </a:moveTo>
                  <a:lnTo>
                    <a:pt x="0" y="1294"/>
                  </a:lnTo>
                  <a:lnTo>
                    <a:pt x="0" y="1274"/>
                  </a:lnTo>
                  <a:lnTo>
                    <a:pt x="19" y="1274"/>
                  </a:lnTo>
                  <a:lnTo>
                    <a:pt x="19" y="1294"/>
                  </a:lnTo>
                  <a:close/>
                </a:path>
              </a:pathLst>
            </a:custGeom>
            <a:solidFill>
              <a:srgbClr val="1F1A17"/>
            </a:solidFill>
            <a:ln w="9525">
              <a:solidFill>
                <a:schemeClr val="tx1"/>
              </a:solidFill>
              <a:round/>
              <a:headEnd/>
              <a:tailEnd/>
            </a:ln>
          </p:spPr>
          <p:txBody>
            <a:bodyPr/>
            <a:lstStyle/>
            <a:p>
              <a:endParaRPr lang="zh-CN" altLang="en-US"/>
            </a:p>
          </p:txBody>
        </p:sp>
        <p:sp>
          <p:nvSpPr>
            <p:cNvPr id="49165" name="Rectangle 12"/>
            <p:cNvSpPr>
              <a:spLocks noChangeArrowheads="1"/>
            </p:cNvSpPr>
            <p:nvPr/>
          </p:nvSpPr>
          <p:spPr bwMode="auto">
            <a:xfrm>
              <a:off x="2702" y="2330"/>
              <a:ext cx="555" cy="221"/>
            </a:xfrm>
            <a:prstGeom prst="rect">
              <a:avLst/>
            </a:prstGeom>
            <a:noFill/>
            <a:ln w="9525">
              <a:noFill/>
              <a:miter lim="800000"/>
              <a:headEnd/>
              <a:tailEnd/>
            </a:ln>
          </p:spPr>
          <p:txBody>
            <a:bodyPr wrap="none" lIns="0" tIns="0" rIns="0" bIns="0">
              <a:spAutoFit/>
            </a:bodyPr>
            <a:lstStyle/>
            <a:p>
              <a:pPr algn="l"/>
              <a:r>
                <a:rPr kumimoji="1" lang="zh-CN" altLang="en-US" sz="2300" b="1">
                  <a:solidFill>
                    <a:srgbClr val="1F1A17"/>
                  </a:solidFill>
                  <a:latin typeface="宋体" pitchFamily="2" charset="-122"/>
                </a:rPr>
                <a:t>噪声源</a:t>
              </a:r>
              <a:endParaRPr kumimoji="1" lang="zh-CN" altLang="en-US" sz="2400" b="1">
                <a:solidFill>
                  <a:schemeClr val="tx1"/>
                </a:solidFill>
                <a:latin typeface="Times New Roman" pitchFamily="18" charset="0"/>
              </a:endParaRPr>
            </a:p>
          </p:txBody>
        </p:sp>
        <p:sp>
          <p:nvSpPr>
            <p:cNvPr id="49166" name="Freeform 13"/>
            <p:cNvSpPr>
              <a:spLocks noEditPoints="1"/>
            </p:cNvSpPr>
            <p:nvPr/>
          </p:nvSpPr>
          <p:spPr bwMode="auto">
            <a:xfrm>
              <a:off x="2653" y="2262"/>
              <a:ext cx="681" cy="323"/>
            </a:xfrm>
            <a:custGeom>
              <a:avLst/>
              <a:gdLst>
                <a:gd name="T0" fmla="*/ 5 w 2723"/>
                <a:gd name="T1" fmla="*/ 313 h 1294"/>
                <a:gd name="T2" fmla="*/ 676 w 2723"/>
                <a:gd name="T3" fmla="*/ 313 h 1294"/>
                <a:gd name="T4" fmla="*/ 676 w 2723"/>
                <a:gd name="T5" fmla="*/ 323 h 1294"/>
                <a:gd name="T6" fmla="*/ 5 w 2723"/>
                <a:gd name="T7" fmla="*/ 323 h 1294"/>
                <a:gd name="T8" fmla="*/ 5 w 2723"/>
                <a:gd name="T9" fmla="*/ 313 h 1294"/>
                <a:gd name="T10" fmla="*/ 681 w 2723"/>
                <a:gd name="T11" fmla="*/ 318 h 1294"/>
                <a:gd name="T12" fmla="*/ 681 w 2723"/>
                <a:gd name="T13" fmla="*/ 323 h 1294"/>
                <a:gd name="T14" fmla="*/ 676 w 2723"/>
                <a:gd name="T15" fmla="*/ 323 h 1294"/>
                <a:gd name="T16" fmla="*/ 676 w 2723"/>
                <a:gd name="T17" fmla="*/ 318 h 1294"/>
                <a:gd name="T18" fmla="*/ 681 w 2723"/>
                <a:gd name="T19" fmla="*/ 318 h 1294"/>
                <a:gd name="T20" fmla="*/ 671 w 2723"/>
                <a:gd name="T21" fmla="*/ 318 h 1294"/>
                <a:gd name="T22" fmla="*/ 671 w 2723"/>
                <a:gd name="T23" fmla="*/ 5 h 1294"/>
                <a:gd name="T24" fmla="*/ 681 w 2723"/>
                <a:gd name="T25" fmla="*/ 5 h 1294"/>
                <a:gd name="T26" fmla="*/ 681 w 2723"/>
                <a:gd name="T27" fmla="*/ 318 h 1294"/>
                <a:gd name="T28" fmla="*/ 671 w 2723"/>
                <a:gd name="T29" fmla="*/ 318 h 1294"/>
                <a:gd name="T30" fmla="*/ 676 w 2723"/>
                <a:gd name="T31" fmla="*/ 0 h 1294"/>
                <a:gd name="T32" fmla="*/ 681 w 2723"/>
                <a:gd name="T33" fmla="*/ 0 h 1294"/>
                <a:gd name="T34" fmla="*/ 681 w 2723"/>
                <a:gd name="T35" fmla="*/ 5 h 1294"/>
                <a:gd name="T36" fmla="*/ 676 w 2723"/>
                <a:gd name="T37" fmla="*/ 5 h 1294"/>
                <a:gd name="T38" fmla="*/ 676 w 2723"/>
                <a:gd name="T39" fmla="*/ 0 h 1294"/>
                <a:gd name="T40" fmla="*/ 676 w 2723"/>
                <a:gd name="T41" fmla="*/ 10 h 1294"/>
                <a:gd name="T42" fmla="*/ 5 w 2723"/>
                <a:gd name="T43" fmla="*/ 10 h 1294"/>
                <a:gd name="T44" fmla="*/ 5 w 2723"/>
                <a:gd name="T45" fmla="*/ 0 h 1294"/>
                <a:gd name="T46" fmla="*/ 676 w 2723"/>
                <a:gd name="T47" fmla="*/ 0 h 1294"/>
                <a:gd name="T48" fmla="*/ 676 w 2723"/>
                <a:gd name="T49" fmla="*/ 10 h 1294"/>
                <a:gd name="T50" fmla="*/ 0 w 2723"/>
                <a:gd name="T51" fmla="*/ 5 h 1294"/>
                <a:gd name="T52" fmla="*/ 0 w 2723"/>
                <a:gd name="T53" fmla="*/ 0 h 1294"/>
                <a:gd name="T54" fmla="*/ 5 w 2723"/>
                <a:gd name="T55" fmla="*/ 0 h 1294"/>
                <a:gd name="T56" fmla="*/ 5 w 2723"/>
                <a:gd name="T57" fmla="*/ 5 h 1294"/>
                <a:gd name="T58" fmla="*/ 0 w 2723"/>
                <a:gd name="T59" fmla="*/ 5 h 1294"/>
                <a:gd name="T60" fmla="*/ 10 w 2723"/>
                <a:gd name="T61" fmla="*/ 5 h 1294"/>
                <a:gd name="T62" fmla="*/ 10 w 2723"/>
                <a:gd name="T63" fmla="*/ 318 h 1294"/>
                <a:gd name="T64" fmla="*/ 0 w 2723"/>
                <a:gd name="T65" fmla="*/ 318 h 1294"/>
                <a:gd name="T66" fmla="*/ 0 w 2723"/>
                <a:gd name="T67" fmla="*/ 5 h 1294"/>
                <a:gd name="T68" fmla="*/ 10 w 2723"/>
                <a:gd name="T69" fmla="*/ 5 h 1294"/>
                <a:gd name="T70" fmla="*/ 5 w 2723"/>
                <a:gd name="T71" fmla="*/ 323 h 1294"/>
                <a:gd name="T72" fmla="*/ 0 w 2723"/>
                <a:gd name="T73" fmla="*/ 323 h 1294"/>
                <a:gd name="T74" fmla="*/ 0 w 2723"/>
                <a:gd name="T75" fmla="*/ 318 h 1294"/>
                <a:gd name="T76" fmla="*/ 5 w 2723"/>
                <a:gd name="T77" fmla="*/ 318 h 1294"/>
                <a:gd name="T78" fmla="*/ 5 w 2723"/>
                <a:gd name="T79" fmla="*/ 323 h 1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23"/>
                <a:gd name="T121" fmla="*/ 0 h 1294"/>
                <a:gd name="T122" fmla="*/ 2723 w 2723"/>
                <a:gd name="T123" fmla="*/ 1294 h 1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23" h="1294">
                  <a:moveTo>
                    <a:pt x="20" y="1254"/>
                  </a:moveTo>
                  <a:lnTo>
                    <a:pt x="2703" y="1254"/>
                  </a:lnTo>
                  <a:lnTo>
                    <a:pt x="2703" y="1294"/>
                  </a:lnTo>
                  <a:lnTo>
                    <a:pt x="20" y="1294"/>
                  </a:lnTo>
                  <a:lnTo>
                    <a:pt x="20" y="1254"/>
                  </a:lnTo>
                  <a:close/>
                  <a:moveTo>
                    <a:pt x="2723" y="1274"/>
                  </a:moveTo>
                  <a:lnTo>
                    <a:pt x="2723" y="1294"/>
                  </a:lnTo>
                  <a:lnTo>
                    <a:pt x="2703" y="1294"/>
                  </a:lnTo>
                  <a:lnTo>
                    <a:pt x="2703" y="1274"/>
                  </a:lnTo>
                  <a:lnTo>
                    <a:pt x="2723" y="1274"/>
                  </a:lnTo>
                  <a:close/>
                  <a:moveTo>
                    <a:pt x="2684" y="1274"/>
                  </a:moveTo>
                  <a:lnTo>
                    <a:pt x="2684" y="19"/>
                  </a:lnTo>
                  <a:lnTo>
                    <a:pt x="2723" y="19"/>
                  </a:lnTo>
                  <a:lnTo>
                    <a:pt x="2723" y="1274"/>
                  </a:lnTo>
                  <a:lnTo>
                    <a:pt x="2684" y="1274"/>
                  </a:lnTo>
                  <a:close/>
                  <a:moveTo>
                    <a:pt x="2703" y="0"/>
                  </a:moveTo>
                  <a:lnTo>
                    <a:pt x="2723" y="0"/>
                  </a:lnTo>
                  <a:lnTo>
                    <a:pt x="2723" y="19"/>
                  </a:lnTo>
                  <a:lnTo>
                    <a:pt x="2703" y="19"/>
                  </a:lnTo>
                  <a:lnTo>
                    <a:pt x="2703" y="0"/>
                  </a:lnTo>
                  <a:close/>
                  <a:moveTo>
                    <a:pt x="2703" y="39"/>
                  </a:moveTo>
                  <a:lnTo>
                    <a:pt x="20" y="39"/>
                  </a:lnTo>
                  <a:lnTo>
                    <a:pt x="20" y="0"/>
                  </a:lnTo>
                  <a:lnTo>
                    <a:pt x="2703" y="0"/>
                  </a:lnTo>
                  <a:lnTo>
                    <a:pt x="2703" y="39"/>
                  </a:lnTo>
                  <a:close/>
                  <a:moveTo>
                    <a:pt x="0" y="19"/>
                  </a:moveTo>
                  <a:lnTo>
                    <a:pt x="0" y="0"/>
                  </a:lnTo>
                  <a:lnTo>
                    <a:pt x="20" y="0"/>
                  </a:lnTo>
                  <a:lnTo>
                    <a:pt x="20" y="19"/>
                  </a:lnTo>
                  <a:lnTo>
                    <a:pt x="0" y="19"/>
                  </a:lnTo>
                  <a:close/>
                  <a:moveTo>
                    <a:pt x="39" y="19"/>
                  </a:moveTo>
                  <a:lnTo>
                    <a:pt x="39" y="1274"/>
                  </a:lnTo>
                  <a:lnTo>
                    <a:pt x="0" y="1274"/>
                  </a:lnTo>
                  <a:lnTo>
                    <a:pt x="0" y="19"/>
                  </a:lnTo>
                  <a:lnTo>
                    <a:pt x="39" y="19"/>
                  </a:lnTo>
                  <a:close/>
                  <a:moveTo>
                    <a:pt x="20" y="1294"/>
                  </a:moveTo>
                  <a:lnTo>
                    <a:pt x="0" y="1294"/>
                  </a:lnTo>
                  <a:lnTo>
                    <a:pt x="0" y="1274"/>
                  </a:lnTo>
                  <a:lnTo>
                    <a:pt x="20" y="1274"/>
                  </a:lnTo>
                  <a:lnTo>
                    <a:pt x="20" y="1294"/>
                  </a:lnTo>
                  <a:close/>
                </a:path>
              </a:pathLst>
            </a:custGeom>
            <a:solidFill>
              <a:srgbClr val="1F1A17"/>
            </a:solidFill>
            <a:ln w="9525">
              <a:solidFill>
                <a:schemeClr val="tx1"/>
              </a:solidFill>
              <a:round/>
              <a:headEnd/>
              <a:tailEnd/>
            </a:ln>
          </p:spPr>
          <p:txBody>
            <a:bodyPr/>
            <a:lstStyle/>
            <a:p>
              <a:endParaRPr lang="zh-CN" altLang="en-US"/>
            </a:p>
          </p:txBody>
        </p:sp>
        <p:sp>
          <p:nvSpPr>
            <p:cNvPr id="49167" name="Freeform 14"/>
            <p:cNvSpPr>
              <a:spLocks/>
            </p:cNvSpPr>
            <p:nvPr/>
          </p:nvSpPr>
          <p:spPr bwMode="auto">
            <a:xfrm>
              <a:off x="1543" y="1780"/>
              <a:ext cx="78" cy="67"/>
            </a:xfrm>
            <a:custGeom>
              <a:avLst/>
              <a:gdLst>
                <a:gd name="T0" fmla="*/ 0 w 313"/>
                <a:gd name="T1" fmla="*/ 67 h 268"/>
                <a:gd name="T2" fmla="*/ 0 w 313"/>
                <a:gd name="T3" fmla="*/ 66 h 268"/>
                <a:gd name="T4" fmla="*/ 1 w 313"/>
                <a:gd name="T5" fmla="*/ 64 h 268"/>
                <a:gd name="T6" fmla="*/ 2 w 313"/>
                <a:gd name="T7" fmla="*/ 62 h 268"/>
                <a:gd name="T8" fmla="*/ 3 w 313"/>
                <a:gd name="T9" fmla="*/ 59 h 268"/>
                <a:gd name="T10" fmla="*/ 4 w 313"/>
                <a:gd name="T11" fmla="*/ 58 h 268"/>
                <a:gd name="T12" fmla="*/ 4 w 313"/>
                <a:gd name="T13" fmla="*/ 55 h 268"/>
                <a:gd name="T14" fmla="*/ 5 w 313"/>
                <a:gd name="T15" fmla="*/ 53 h 268"/>
                <a:gd name="T16" fmla="*/ 6 w 313"/>
                <a:gd name="T17" fmla="*/ 51 h 268"/>
                <a:gd name="T18" fmla="*/ 6 w 313"/>
                <a:gd name="T19" fmla="*/ 49 h 268"/>
                <a:gd name="T20" fmla="*/ 7 w 313"/>
                <a:gd name="T21" fmla="*/ 47 h 268"/>
                <a:gd name="T22" fmla="*/ 7 w 313"/>
                <a:gd name="T23" fmla="*/ 45 h 268"/>
                <a:gd name="T24" fmla="*/ 7 w 313"/>
                <a:gd name="T25" fmla="*/ 43 h 268"/>
                <a:gd name="T26" fmla="*/ 8 w 313"/>
                <a:gd name="T27" fmla="*/ 41 h 268"/>
                <a:gd name="T28" fmla="*/ 8 w 313"/>
                <a:gd name="T29" fmla="*/ 39 h 268"/>
                <a:gd name="T30" fmla="*/ 8 w 313"/>
                <a:gd name="T31" fmla="*/ 36 h 268"/>
                <a:gd name="T32" fmla="*/ 8 w 313"/>
                <a:gd name="T33" fmla="*/ 34 h 268"/>
                <a:gd name="T34" fmla="*/ 8 w 313"/>
                <a:gd name="T35" fmla="*/ 32 h 268"/>
                <a:gd name="T36" fmla="*/ 8 w 313"/>
                <a:gd name="T37" fmla="*/ 30 h 268"/>
                <a:gd name="T38" fmla="*/ 8 w 313"/>
                <a:gd name="T39" fmla="*/ 28 h 268"/>
                <a:gd name="T40" fmla="*/ 8 w 313"/>
                <a:gd name="T41" fmla="*/ 26 h 268"/>
                <a:gd name="T42" fmla="*/ 7 w 313"/>
                <a:gd name="T43" fmla="*/ 24 h 268"/>
                <a:gd name="T44" fmla="*/ 7 w 313"/>
                <a:gd name="T45" fmla="*/ 22 h 268"/>
                <a:gd name="T46" fmla="*/ 7 w 313"/>
                <a:gd name="T47" fmla="*/ 20 h 268"/>
                <a:gd name="T48" fmla="*/ 6 w 313"/>
                <a:gd name="T49" fmla="*/ 17 h 268"/>
                <a:gd name="T50" fmla="*/ 6 w 313"/>
                <a:gd name="T51" fmla="*/ 15 h 268"/>
                <a:gd name="T52" fmla="*/ 5 w 313"/>
                <a:gd name="T53" fmla="*/ 14 h 268"/>
                <a:gd name="T54" fmla="*/ 4 w 313"/>
                <a:gd name="T55" fmla="*/ 11 h 268"/>
                <a:gd name="T56" fmla="*/ 4 w 313"/>
                <a:gd name="T57" fmla="*/ 9 h 268"/>
                <a:gd name="T58" fmla="*/ 3 w 313"/>
                <a:gd name="T59" fmla="*/ 7 h 268"/>
                <a:gd name="T60" fmla="*/ 2 w 313"/>
                <a:gd name="T61" fmla="*/ 5 h 268"/>
                <a:gd name="T62" fmla="*/ 1 w 313"/>
                <a:gd name="T63" fmla="*/ 3 h 268"/>
                <a:gd name="T64" fmla="*/ 0 w 313"/>
                <a:gd name="T65" fmla="*/ 1 h 268"/>
                <a:gd name="T66" fmla="*/ 78 w 313"/>
                <a:gd name="T67" fmla="*/ 34 h 2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3"/>
                <a:gd name="T103" fmla="*/ 0 h 268"/>
                <a:gd name="T104" fmla="*/ 313 w 313"/>
                <a:gd name="T105" fmla="*/ 268 h 2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3" h="268">
                  <a:moveTo>
                    <a:pt x="313" y="134"/>
                  </a:moveTo>
                  <a:lnTo>
                    <a:pt x="0" y="268"/>
                  </a:lnTo>
                  <a:lnTo>
                    <a:pt x="1" y="263"/>
                  </a:lnTo>
                  <a:lnTo>
                    <a:pt x="4" y="259"/>
                  </a:lnTo>
                  <a:lnTo>
                    <a:pt x="5" y="255"/>
                  </a:lnTo>
                  <a:lnTo>
                    <a:pt x="8" y="252"/>
                  </a:lnTo>
                  <a:lnTo>
                    <a:pt x="9" y="248"/>
                  </a:lnTo>
                  <a:lnTo>
                    <a:pt x="10" y="242"/>
                  </a:lnTo>
                  <a:lnTo>
                    <a:pt x="13" y="238"/>
                  </a:lnTo>
                  <a:lnTo>
                    <a:pt x="14" y="235"/>
                  </a:lnTo>
                  <a:lnTo>
                    <a:pt x="15" y="231"/>
                  </a:lnTo>
                  <a:lnTo>
                    <a:pt x="17" y="225"/>
                  </a:lnTo>
                  <a:lnTo>
                    <a:pt x="18" y="222"/>
                  </a:lnTo>
                  <a:lnTo>
                    <a:pt x="19" y="218"/>
                  </a:lnTo>
                  <a:lnTo>
                    <a:pt x="21" y="214"/>
                  </a:lnTo>
                  <a:lnTo>
                    <a:pt x="22" y="210"/>
                  </a:lnTo>
                  <a:lnTo>
                    <a:pt x="23" y="205"/>
                  </a:lnTo>
                  <a:lnTo>
                    <a:pt x="25" y="201"/>
                  </a:lnTo>
                  <a:lnTo>
                    <a:pt x="26" y="197"/>
                  </a:lnTo>
                  <a:lnTo>
                    <a:pt x="26" y="193"/>
                  </a:lnTo>
                  <a:lnTo>
                    <a:pt x="27" y="188"/>
                  </a:lnTo>
                  <a:lnTo>
                    <a:pt x="28" y="184"/>
                  </a:lnTo>
                  <a:lnTo>
                    <a:pt x="28" y="180"/>
                  </a:lnTo>
                  <a:lnTo>
                    <a:pt x="30" y="176"/>
                  </a:lnTo>
                  <a:lnTo>
                    <a:pt x="30" y="172"/>
                  </a:lnTo>
                  <a:lnTo>
                    <a:pt x="31" y="167"/>
                  </a:lnTo>
                  <a:lnTo>
                    <a:pt x="31" y="163"/>
                  </a:lnTo>
                  <a:lnTo>
                    <a:pt x="31" y="159"/>
                  </a:lnTo>
                  <a:lnTo>
                    <a:pt x="32" y="155"/>
                  </a:lnTo>
                  <a:lnTo>
                    <a:pt x="32" y="151"/>
                  </a:lnTo>
                  <a:lnTo>
                    <a:pt x="32" y="146"/>
                  </a:lnTo>
                  <a:lnTo>
                    <a:pt x="32" y="142"/>
                  </a:lnTo>
                  <a:lnTo>
                    <a:pt x="32" y="138"/>
                  </a:lnTo>
                  <a:lnTo>
                    <a:pt x="32" y="134"/>
                  </a:lnTo>
                  <a:lnTo>
                    <a:pt x="32" y="129"/>
                  </a:lnTo>
                  <a:lnTo>
                    <a:pt x="32" y="125"/>
                  </a:lnTo>
                  <a:lnTo>
                    <a:pt x="32" y="121"/>
                  </a:lnTo>
                  <a:lnTo>
                    <a:pt x="32" y="117"/>
                  </a:lnTo>
                  <a:lnTo>
                    <a:pt x="32" y="113"/>
                  </a:lnTo>
                  <a:lnTo>
                    <a:pt x="31" y="108"/>
                  </a:lnTo>
                  <a:lnTo>
                    <a:pt x="31" y="104"/>
                  </a:lnTo>
                  <a:lnTo>
                    <a:pt x="31" y="100"/>
                  </a:lnTo>
                  <a:lnTo>
                    <a:pt x="30" y="96"/>
                  </a:lnTo>
                  <a:lnTo>
                    <a:pt x="30" y="92"/>
                  </a:lnTo>
                  <a:lnTo>
                    <a:pt x="28" y="87"/>
                  </a:lnTo>
                  <a:lnTo>
                    <a:pt x="28" y="83"/>
                  </a:lnTo>
                  <a:lnTo>
                    <a:pt x="27" y="79"/>
                  </a:lnTo>
                  <a:lnTo>
                    <a:pt x="26" y="75"/>
                  </a:lnTo>
                  <a:lnTo>
                    <a:pt x="26" y="70"/>
                  </a:lnTo>
                  <a:lnTo>
                    <a:pt x="25" y="66"/>
                  </a:lnTo>
                  <a:lnTo>
                    <a:pt x="23" y="62"/>
                  </a:lnTo>
                  <a:lnTo>
                    <a:pt x="22" y="59"/>
                  </a:lnTo>
                  <a:lnTo>
                    <a:pt x="21" y="55"/>
                  </a:lnTo>
                  <a:lnTo>
                    <a:pt x="19" y="49"/>
                  </a:lnTo>
                  <a:lnTo>
                    <a:pt x="18" y="45"/>
                  </a:lnTo>
                  <a:lnTo>
                    <a:pt x="17" y="42"/>
                  </a:lnTo>
                  <a:lnTo>
                    <a:pt x="15" y="38"/>
                  </a:lnTo>
                  <a:lnTo>
                    <a:pt x="14" y="32"/>
                  </a:lnTo>
                  <a:lnTo>
                    <a:pt x="13" y="29"/>
                  </a:lnTo>
                  <a:lnTo>
                    <a:pt x="10" y="25"/>
                  </a:lnTo>
                  <a:lnTo>
                    <a:pt x="9" y="21"/>
                  </a:lnTo>
                  <a:lnTo>
                    <a:pt x="8" y="17"/>
                  </a:lnTo>
                  <a:lnTo>
                    <a:pt x="5" y="12"/>
                  </a:lnTo>
                  <a:lnTo>
                    <a:pt x="4" y="8"/>
                  </a:lnTo>
                  <a:lnTo>
                    <a:pt x="1" y="4"/>
                  </a:lnTo>
                  <a:lnTo>
                    <a:pt x="0" y="0"/>
                  </a:lnTo>
                  <a:lnTo>
                    <a:pt x="313" y="134"/>
                  </a:lnTo>
                  <a:close/>
                </a:path>
              </a:pathLst>
            </a:custGeom>
            <a:solidFill>
              <a:srgbClr val="1F1A17"/>
            </a:solidFill>
            <a:ln w="9525">
              <a:noFill/>
              <a:round/>
              <a:headEnd/>
              <a:tailEnd/>
            </a:ln>
          </p:spPr>
          <p:txBody>
            <a:bodyPr/>
            <a:lstStyle/>
            <a:p>
              <a:endParaRPr lang="zh-CN" altLang="en-US"/>
            </a:p>
          </p:txBody>
        </p:sp>
        <p:sp>
          <p:nvSpPr>
            <p:cNvPr id="49168" name="Freeform 15"/>
            <p:cNvSpPr>
              <a:spLocks/>
            </p:cNvSpPr>
            <p:nvPr/>
          </p:nvSpPr>
          <p:spPr bwMode="auto">
            <a:xfrm>
              <a:off x="1104" y="1808"/>
              <a:ext cx="478" cy="11"/>
            </a:xfrm>
            <a:custGeom>
              <a:avLst/>
              <a:gdLst>
                <a:gd name="T0" fmla="*/ 0 w 1913"/>
                <a:gd name="T1" fmla="*/ 6 h 44"/>
                <a:gd name="T2" fmla="*/ 0 w 1913"/>
                <a:gd name="T3" fmla="*/ 11 h 44"/>
                <a:gd name="T4" fmla="*/ 1 w 1913"/>
                <a:gd name="T5" fmla="*/ 11 h 44"/>
                <a:gd name="T6" fmla="*/ 3 w 1913"/>
                <a:gd name="T7" fmla="*/ 11 h 44"/>
                <a:gd name="T8" fmla="*/ 7 w 1913"/>
                <a:gd name="T9" fmla="*/ 11 h 44"/>
                <a:gd name="T10" fmla="*/ 14 w 1913"/>
                <a:gd name="T11" fmla="*/ 11 h 44"/>
                <a:gd name="T12" fmla="*/ 25 w 1913"/>
                <a:gd name="T13" fmla="*/ 11 h 44"/>
                <a:gd name="T14" fmla="*/ 40 w 1913"/>
                <a:gd name="T15" fmla="*/ 11 h 44"/>
                <a:gd name="T16" fmla="*/ 60 w 1913"/>
                <a:gd name="T17" fmla="*/ 11 h 44"/>
                <a:gd name="T18" fmla="*/ 85 w 1913"/>
                <a:gd name="T19" fmla="*/ 11 h 44"/>
                <a:gd name="T20" fmla="*/ 117 w 1913"/>
                <a:gd name="T21" fmla="*/ 11 h 44"/>
                <a:gd name="T22" fmla="*/ 155 w 1913"/>
                <a:gd name="T23" fmla="*/ 11 h 44"/>
                <a:gd name="T24" fmla="*/ 202 w 1913"/>
                <a:gd name="T25" fmla="*/ 11 h 44"/>
                <a:gd name="T26" fmla="*/ 256 w 1913"/>
                <a:gd name="T27" fmla="*/ 11 h 44"/>
                <a:gd name="T28" fmla="*/ 320 w 1913"/>
                <a:gd name="T29" fmla="*/ 11 h 44"/>
                <a:gd name="T30" fmla="*/ 394 w 1913"/>
                <a:gd name="T31" fmla="*/ 11 h 44"/>
                <a:gd name="T32" fmla="*/ 478 w 1913"/>
                <a:gd name="T33" fmla="*/ 11 h 44"/>
                <a:gd name="T34" fmla="*/ 478 w 1913"/>
                <a:gd name="T35" fmla="*/ 0 h 44"/>
                <a:gd name="T36" fmla="*/ 394 w 1913"/>
                <a:gd name="T37" fmla="*/ 0 h 44"/>
                <a:gd name="T38" fmla="*/ 320 w 1913"/>
                <a:gd name="T39" fmla="*/ 0 h 44"/>
                <a:gd name="T40" fmla="*/ 256 w 1913"/>
                <a:gd name="T41" fmla="*/ 0 h 44"/>
                <a:gd name="T42" fmla="*/ 202 w 1913"/>
                <a:gd name="T43" fmla="*/ 0 h 44"/>
                <a:gd name="T44" fmla="*/ 155 w 1913"/>
                <a:gd name="T45" fmla="*/ 0 h 44"/>
                <a:gd name="T46" fmla="*/ 117 w 1913"/>
                <a:gd name="T47" fmla="*/ 0 h 44"/>
                <a:gd name="T48" fmla="*/ 85 w 1913"/>
                <a:gd name="T49" fmla="*/ 0 h 44"/>
                <a:gd name="T50" fmla="*/ 60 w 1913"/>
                <a:gd name="T51" fmla="*/ 0 h 44"/>
                <a:gd name="T52" fmla="*/ 40 w 1913"/>
                <a:gd name="T53" fmla="*/ 0 h 44"/>
                <a:gd name="T54" fmla="*/ 25 w 1913"/>
                <a:gd name="T55" fmla="*/ 0 h 44"/>
                <a:gd name="T56" fmla="*/ 14 w 1913"/>
                <a:gd name="T57" fmla="*/ 0 h 44"/>
                <a:gd name="T58" fmla="*/ 7 w 1913"/>
                <a:gd name="T59" fmla="*/ 0 h 44"/>
                <a:gd name="T60" fmla="*/ 3 w 1913"/>
                <a:gd name="T61" fmla="*/ 0 h 44"/>
                <a:gd name="T62" fmla="*/ 1 w 1913"/>
                <a:gd name="T63" fmla="*/ 0 h 44"/>
                <a:gd name="T64" fmla="*/ 0 w 1913"/>
                <a:gd name="T65" fmla="*/ 0 h 44"/>
                <a:gd name="T66" fmla="*/ 0 w 1913"/>
                <a:gd name="T67" fmla="*/ 6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913"/>
                <a:gd name="T103" fmla="*/ 0 h 44"/>
                <a:gd name="T104" fmla="*/ 1913 w 1913"/>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913" h="44">
                  <a:moveTo>
                    <a:pt x="0" y="22"/>
                  </a:moveTo>
                  <a:lnTo>
                    <a:pt x="0" y="44"/>
                  </a:lnTo>
                  <a:lnTo>
                    <a:pt x="4" y="44"/>
                  </a:lnTo>
                  <a:lnTo>
                    <a:pt x="12" y="44"/>
                  </a:lnTo>
                  <a:lnTo>
                    <a:pt x="30" y="44"/>
                  </a:lnTo>
                  <a:lnTo>
                    <a:pt x="57" y="44"/>
                  </a:lnTo>
                  <a:lnTo>
                    <a:pt x="100" y="44"/>
                  </a:lnTo>
                  <a:lnTo>
                    <a:pt x="160" y="44"/>
                  </a:lnTo>
                  <a:lnTo>
                    <a:pt x="239" y="44"/>
                  </a:lnTo>
                  <a:lnTo>
                    <a:pt x="340" y="44"/>
                  </a:lnTo>
                  <a:lnTo>
                    <a:pt x="467" y="44"/>
                  </a:lnTo>
                  <a:lnTo>
                    <a:pt x="621" y="44"/>
                  </a:lnTo>
                  <a:lnTo>
                    <a:pt x="807" y="44"/>
                  </a:lnTo>
                  <a:lnTo>
                    <a:pt x="1026" y="44"/>
                  </a:lnTo>
                  <a:lnTo>
                    <a:pt x="1282" y="44"/>
                  </a:lnTo>
                  <a:lnTo>
                    <a:pt x="1577" y="44"/>
                  </a:lnTo>
                  <a:lnTo>
                    <a:pt x="1913" y="44"/>
                  </a:lnTo>
                  <a:lnTo>
                    <a:pt x="1913" y="0"/>
                  </a:lnTo>
                  <a:lnTo>
                    <a:pt x="1577" y="0"/>
                  </a:lnTo>
                  <a:lnTo>
                    <a:pt x="1282" y="0"/>
                  </a:lnTo>
                  <a:lnTo>
                    <a:pt x="1026" y="0"/>
                  </a:lnTo>
                  <a:lnTo>
                    <a:pt x="807" y="0"/>
                  </a:lnTo>
                  <a:lnTo>
                    <a:pt x="621" y="0"/>
                  </a:lnTo>
                  <a:lnTo>
                    <a:pt x="467" y="0"/>
                  </a:lnTo>
                  <a:lnTo>
                    <a:pt x="340" y="0"/>
                  </a:lnTo>
                  <a:lnTo>
                    <a:pt x="239" y="0"/>
                  </a:lnTo>
                  <a:lnTo>
                    <a:pt x="160" y="0"/>
                  </a:lnTo>
                  <a:lnTo>
                    <a:pt x="100" y="0"/>
                  </a:lnTo>
                  <a:lnTo>
                    <a:pt x="57" y="0"/>
                  </a:lnTo>
                  <a:lnTo>
                    <a:pt x="30" y="0"/>
                  </a:lnTo>
                  <a:lnTo>
                    <a:pt x="12" y="0"/>
                  </a:lnTo>
                  <a:lnTo>
                    <a:pt x="4" y="0"/>
                  </a:lnTo>
                  <a:lnTo>
                    <a:pt x="0" y="0"/>
                  </a:lnTo>
                  <a:lnTo>
                    <a:pt x="0" y="22"/>
                  </a:lnTo>
                  <a:close/>
                </a:path>
              </a:pathLst>
            </a:custGeom>
            <a:solidFill>
              <a:srgbClr val="1F1A17"/>
            </a:solidFill>
            <a:ln w="9525">
              <a:noFill/>
              <a:round/>
              <a:headEnd/>
              <a:tailEnd/>
            </a:ln>
          </p:spPr>
          <p:txBody>
            <a:bodyPr/>
            <a:lstStyle/>
            <a:p>
              <a:endParaRPr lang="zh-CN" altLang="en-US"/>
            </a:p>
          </p:txBody>
        </p:sp>
        <p:sp>
          <p:nvSpPr>
            <p:cNvPr id="49169" name="Freeform 16"/>
            <p:cNvSpPr>
              <a:spLocks/>
            </p:cNvSpPr>
            <p:nvPr/>
          </p:nvSpPr>
          <p:spPr bwMode="auto">
            <a:xfrm>
              <a:off x="2589" y="1780"/>
              <a:ext cx="78" cy="67"/>
            </a:xfrm>
            <a:custGeom>
              <a:avLst/>
              <a:gdLst>
                <a:gd name="T0" fmla="*/ 0 w 313"/>
                <a:gd name="T1" fmla="*/ 67 h 268"/>
                <a:gd name="T2" fmla="*/ 0 w 313"/>
                <a:gd name="T3" fmla="*/ 66 h 268"/>
                <a:gd name="T4" fmla="*/ 1 w 313"/>
                <a:gd name="T5" fmla="*/ 64 h 268"/>
                <a:gd name="T6" fmla="*/ 2 w 313"/>
                <a:gd name="T7" fmla="*/ 62 h 268"/>
                <a:gd name="T8" fmla="*/ 3 w 313"/>
                <a:gd name="T9" fmla="*/ 59 h 268"/>
                <a:gd name="T10" fmla="*/ 4 w 313"/>
                <a:gd name="T11" fmla="*/ 58 h 268"/>
                <a:gd name="T12" fmla="*/ 5 w 313"/>
                <a:gd name="T13" fmla="*/ 55 h 268"/>
                <a:gd name="T14" fmla="*/ 5 w 313"/>
                <a:gd name="T15" fmla="*/ 53 h 268"/>
                <a:gd name="T16" fmla="*/ 6 w 313"/>
                <a:gd name="T17" fmla="*/ 51 h 268"/>
                <a:gd name="T18" fmla="*/ 6 w 313"/>
                <a:gd name="T19" fmla="*/ 49 h 268"/>
                <a:gd name="T20" fmla="*/ 7 w 313"/>
                <a:gd name="T21" fmla="*/ 47 h 268"/>
                <a:gd name="T22" fmla="*/ 7 w 313"/>
                <a:gd name="T23" fmla="*/ 45 h 268"/>
                <a:gd name="T24" fmla="*/ 8 w 313"/>
                <a:gd name="T25" fmla="*/ 43 h 268"/>
                <a:gd name="T26" fmla="*/ 8 w 313"/>
                <a:gd name="T27" fmla="*/ 41 h 268"/>
                <a:gd name="T28" fmla="*/ 8 w 313"/>
                <a:gd name="T29" fmla="*/ 39 h 268"/>
                <a:gd name="T30" fmla="*/ 8 w 313"/>
                <a:gd name="T31" fmla="*/ 36 h 268"/>
                <a:gd name="T32" fmla="*/ 8 w 313"/>
                <a:gd name="T33" fmla="*/ 34 h 268"/>
                <a:gd name="T34" fmla="*/ 8 w 313"/>
                <a:gd name="T35" fmla="*/ 32 h 268"/>
                <a:gd name="T36" fmla="*/ 8 w 313"/>
                <a:gd name="T37" fmla="*/ 30 h 268"/>
                <a:gd name="T38" fmla="*/ 8 w 313"/>
                <a:gd name="T39" fmla="*/ 28 h 268"/>
                <a:gd name="T40" fmla="*/ 8 w 313"/>
                <a:gd name="T41" fmla="*/ 26 h 268"/>
                <a:gd name="T42" fmla="*/ 8 w 313"/>
                <a:gd name="T43" fmla="*/ 24 h 268"/>
                <a:gd name="T44" fmla="*/ 7 w 313"/>
                <a:gd name="T45" fmla="*/ 22 h 268"/>
                <a:gd name="T46" fmla="*/ 7 w 313"/>
                <a:gd name="T47" fmla="*/ 20 h 268"/>
                <a:gd name="T48" fmla="*/ 6 w 313"/>
                <a:gd name="T49" fmla="*/ 17 h 268"/>
                <a:gd name="T50" fmla="*/ 6 w 313"/>
                <a:gd name="T51" fmla="*/ 15 h 268"/>
                <a:gd name="T52" fmla="*/ 5 w 313"/>
                <a:gd name="T53" fmla="*/ 14 h 268"/>
                <a:gd name="T54" fmla="*/ 5 w 313"/>
                <a:gd name="T55" fmla="*/ 11 h 268"/>
                <a:gd name="T56" fmla="*/ 4 w 313"/>
                <a:gd name="T57" fmla="*/ 9 h 268"/>
                <a:gd name="T58" fmla="*/ 3 w 313"/>
                <a:gd name="T59" fmla="*/ 7 h 268"/>
                <a:gd name="T60" fmla="*/ 2 w 313"/>
                <a:gd name="T61" fmla="*/ 5 h 268"/>
                <a:gd name="T62" fmla="*/ 1 w 313"/>
                <a:gd name="T63" fmla="*/ 3 h 268"/>
                <a:gd name="T64" fmla="*/ 0 w 313"/>
                <a:gd name="T65" fmla="*/ 1 h 268"/>
                <a:gd name="T66" fmla="*/ 78 w 313"/>
                <a:gd name="T67" fmla="*/ 34 h 2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3"/>
                <a:gd name="T103" fmla="*/ 0 h 268"/>
                <a:gd name="T104" fmla="*/ 313 w 313"/>
                <a:gd name="T105" fmla="*/ 268 h 2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3" h="268">
                  <a:moveTo>
                    <a:pt x="313" y="134"/>
                  </a:moveTo>
                  <a:lnTo>
                    <a:pt x="0" y="268"/>
                  </a:lnTo>
                  <a:lnTo>
                    <a:pt x="2" y="263"/>
                  </a:lnTo>
                  <a:lnTo>
                    <a:pt x="4" y="259"/>
                  </a:lnTo>
                  <a:lnTo>
                    <a:pt x="6" y="255"/>
                  </a:lnTo>
                  <a:lnTo>
                    <a:pt x="8" y="252"/>
                  </a:lnTo>
                  <a:lnTo>
                    <a:pt x="9" y="248"/>
                  </a:lnTo>
                  <a:lnTo>
                    <a:pt x="12" y="242"/>
                  </a:lnTo>
                  <a:lnTo>
                    <a:pt x="13" y="238"/>
                  </a:lnTo>
                  <a:lnTo>
                    <a:pt x="15" y="235"/>
                  </a:lnTo>
                  <a:lnTo>
                    <a:pt x="16" y="231"/>
                  </a:lnTo>
                  <a:lnTo>
                    <a:pt x="17" y="225"/>
                  </a:lnTo>
                  <a:lnTo>
                    <a:pt x="19" y="222"/>
                  </a:lnTo>
                  <a:lnTo>
                    <a:pt x="21" y="218"/>
                  </a:lnTo>
                  <a:lnTo>
                    <a:pt x="21" y="214"/>
                  </a:lnTo>
                  <a:lnTo>
                    <a:pt x="23" y="210"/>
                  </a:lnTo>
                  <a:lnTo>
                    <a:pt x="24" y="205"/>
                  </a:lnTo>
                  <a:lnTo>
                    <a:pt x="25" y="201"/>
                  </a:lnTo>
                  <a:lnTo>
                    <a:pt x="26" y="197"/>
                  </a:lnTo>
                  <a:lnTo>
                    <a:pt x="28" y="193"/>
                  </a:lnTo>
                  <a:lnTo>
                    <a:pt x="28" y="188"/>
                  </a:lnTo>
                  <a:lnTo>
                    <a:pt x="29" y="184"/>
                  </a:lnTo>
                  <a:lnTo>
                    <a:pt x="30" y="180"/>
                  </a:lnTo>
                  <a:lnTo>
                    <a:pt x="30" y="176"/>
                  </a:lnTo>
                  <a:lnTo>
                    <a:pt x="32" y="172"/>
                  </a:lnTo>
                  <a:lnTo>
                    <a:pt x="32" y="167"/>
                  </a:lnTo>
                  <a:lnTo>
                    <a:pt x="32" y="163"/>
                  </a:lnTo>
                  <a:lnTo>
                    <a:pt x="33" y="159"/>
                  </a:lnTo>
                  <a:lnTo>
                    <a:pt x="33" y="155"/>
                  </a:lnTo>
                  <a:lnTo>
                    <a:pt x="33" y="151"/>
                  </a:lnTo>
                  <a:lnTo>
                    <a:pt x="33" y="146"/>
                  </a:lnTo>
                  <a:lnTo>
                    <a:pt x="33" y="142"/>
                  </a:lnTo>
                  <a:lnTo>
                    <a:pt x="34" y="138"/>
                  </a:lnTo>
                  <a:lnTo>
                    <a:pt x="34" y="134"/>
                  </a:lnTo>
                  <a:lnTo>
                    <a:pt x="34" y="129"/>
                  </a:lnTo>
                  <a:lnTo>
                    <a:pt x="33" y="125"/>
                  </a:lnTo>
                  <a:lnTo>
                    <a:pt x="33" y="121"/>
                  </a:lnTo>
                  <a:lnTo>
                    <a:pt x="33" y="117"/>
                  </a:lnTo>
                  <a:lnTo>
                    <a:pt x="33" y="113"/>
                  </a:lnTo>
                  <a:lnTo>
                    <a:pt x="33" y="108"/>
                  </a:lnTo>
                  <a:lnTo>
                    <a:pt x="32" y="104"/>
                  </a:lnTo>
                  <a:lnTo>
                    <a:pt x="32" y="100"/>
                  </a:lnTo>
                  <a:lnTo>
                    <a:pt x="32" y="96"/>
                  </a:lnTo>
                  <a:lnTo>
                    <a:pt x="30" y="92"/>
                  </a:lnTo>
                  <a:lnTo>
                    <a:pt x="30" y="87"/>
                  </a:lnTo>
                  <a:lnTo>
                    <a:pt x="29" y="83"/>
                  </a:lnTo>
                  <a:lnTo>
                    <a:pt x="28" y="79"/>
                  </a:lnTo>
                  <a:lnTo>
                    <a:pt x="28" y="75"/>
                  </a:lnTo>
                  <a:lnTo>
                    <a:pt x="26" y="70"/>
                  </a:lnTo>
                  <a:lnTo>
                    <a:pt x="25" y="66"/>
                  </a:lnTo>
                  <a:lnTo>
                    <a:pt x="24" y="62"/>
                  </a:lnTo>
                  <a:lnTo>
                    <a:pt x="23" y="59"/>
                  </a:lnTo>
                  <a:lnTo>
                    <a:pt x="21" y="55"/>
                  </a:lnTo>
                  <a:lnTo>
                    <a:pt x="21" y="49"/>
                  </a:lnTo>
                  <a:lnTo>
                    <a:pt x="19" y="45"/>
                  </a:lnTo>
                  <a:lnTo>
                    <a:pt x="17" y="42"/>
                  </a:lnTo>
                  <a:lnTo>
                    <a:pt x="16" y="38"/>
                  </a:lnTo>
                  <a:lnTo>
                    <a:pt x="15" y="32"/>
                  </a:lnTo>
                  <a:lnTo>
                    <a:pt x="13" y="29"/>
                  </a:lnTo>
                  <a:lnTo>
                    <a:pt x="12" y="25"/>
                  </a:lnTo>
                  <a:lnTo>
                    <a:pt x="9" y="21"/>
                  </a:lnTo>
                  <a:lnTo>
                    <a:pt x="8" y="17"/>
                  </a:lnTo>
                  <a:lnTo>
                    <a:pt x="6" y="12"/>
                  </a:lnTo>
                  <a:lnTo>
                    <a:pt x="4" y="8"/>
                  </a:lnTo>
                  <a:lnTo>
                    <a:pt x="2" y="4"/>
                  </a:lnTo>
                  <a:lnTo>
                    <a:pt x="0" y="0"/>
                  </a:lnTo>
                  <a:lnTo>
                    <a:pt x="313" y="134"/>
                  </a:lnTo>
                  <a:close/>
                </a:path>
              </a:pathLst>
            </a:custGeom>
            <a:solidFill>
              <a:srgbClr val="1F1A17"/>
            </a:solidFill>
            <a:ln w="9525">
              <a:noFill/>
              <a:round/>
              <a:headEnd/>
              <a:tailEnd/>
            </a:ln>
          </p:spPr>
          <p:txBody>
            <a:bodyPr/>
            <a:lstStyle/>
            <a:p>
              <a:endParaRPr lang="zh-CN" altLang="en-US"/>
            </a:p>
          </p:txBody>
        </p:sp>
        <p:sp>
          <p:nvSpPr>
            <p:cNvPr id="49170" name="Freeform 17"/>
            <p:cNvSpPr>
              <a:spLocks/>
            </p:cNvSpPr>
            <p:nvPr/>
          </p:nvSpPr>
          <p:spPr bwMode="auto">
            <a:xfrm>
              <a:off x="2284" y="1808"/>
              <a:ext cx="344" cy="11"/>
            </a:xfrm>
            <a:custGeom>
              <a:avLst/>
              <a:gdLst>
                <a:gd name="T0" fmla="*/ 0 w 1376"/>
                <a:gd name="T1" fmla="*/ 6 h 44"/>
                <a:gd name="T2" fmla="*/ 0 w 1376"/>
                <a:gd name="T3" fmla="*/ 11 h 44"/>
                <a:gd name="T4" fmla="*/ 1 w 1376"/>
                <a:gd name="T5" fmla="*/ 11 h 44"/>
                <a:gd name="T6" fmla="*/ 2 w 1376"/>
                <a:gd name="T7" fmla="*/ 11 h 44"/>
                <a:gd name="T8" fmla="*/ 5 w 1376"/>
                <a:gd name="T9" fmla="*/ 11 h 44"/>
                <a:gd name="T10" fmla="*/ 11 w 1376"/>
                <a:gd name="T11" fmla="*/ 11 h 44"/>
                <a:gd name="T12" fmla="*/ 18 w 1376"/>
                <a:gd name="T13" fmla="*/ 11 h 44"/>
                <a:gd name="T14" fmla="*/ 29 w 1376"/>
                <a:gd name="T15" fmla="*/ 11 h 44"/>
                <a:gd name="T16" fmla="*/ 43 w 1376"/>
                <a:gd name="T17" fmla="*/ 11 h 44"/>
                <a:gd name="T18" fmla="*/ 61 w 1376"/>
                <a:gd name="T19" fmla="*/ 11 h 44"/>
                <a:gd name="T20" fmla="*/ 84 w 1376"/>
                <a:gd name="T21" fmla="*/ 11 h 44"/>
                <a:gd name="T22" fmla="*/ 112 w 1376"/>
                <a:gd name="T23" fmla="*/ 11 h 44"/>
                <a:gd name="T24" fmla="*/ 145 w 1376"/>
                <a:gd name="T25" fmla="*/ 11 h 44"/>
                <a:gd name="T26" fmla="*/ 184 w 1376"/>
                <a:gd name="T27" fmla="*/ 11 h 44"/>
                <a:gd name="T28" fmla="*/ 230 w 1376"/>
                <a:gd name="T29" fmla="*/ 11 h 44"/>
                <a:gd name="T30" fmla="*/ 283 w 1376"/>
                <a:gd name="T31" fmla="*/ 11 h 44"/>
                <a:gd name="T32" fmla="*/ 344 w 1376"/>
                <a:gd name="T33" fmla="*/ 11 h 44"/>
                <a:gd name="T34" fmla="*/ 344 w 1376"/>
                <a:gd name="T35" fmla="*/ 0 h 44"/>
                <a:gd name="T36" fmla="*/ 283 w 1376"/>
                <a:gd name="T37" fmla="*/ 0 h 44"/>
                <a:gd name="T38" fmla="*/ 230 w 1376"/>
                <a:gd name="T39" fmla="*/ 0 h 44"/>
                <a:gd name="T40" fmla="*/ 184 w 1376"/>
                <a:gd name="T41" fmla="*/ 0 h 44"/>
                <a:gd name="T42" fmla="*/ 145 w 1376"/>
                <a:gd name="T43" fmla="*/ 0 h 44"/>
                <a:gd name="T44" fmla="*/ 112 w 1376"/>
                <a:gd name="T45" fmla="*/ 0 h 44"/>
                <a:gd name="T46" fmla="*/ 84 w 1376"/>
                <a:gd name="T47" fmla="*/ 0 h 44"/>
                <a:gd name="T48" fmla="*/ 61 w 1376"/>
                <a:gd name="T49" fmla="*/ 0 h 44"/>
                <a:gd name="T50" fmla="*/ 43 w 1376"/>
                <a:gd name="T51" fmla="*/ 0 h 44"/>
                <a:gd name="T52" fmla="*/ 29 w 1376"/>
                <a:gd name="T53" fmla="*/ 0 h 44"/>
                <a:gd name="T54" fmla="*/ 18 w 1376"/>
                <a:gd name="T55" fmla="*/ 0 h 44"/>
                <a:gd name="T56" fmla="*/ 11 w 1376"/>
                <a:gd name="T57" fmla="*/ 0 h 44"/>
                <a:gd name="T58" fmla="*/ 5 w 1376"/>
                <a:gd name="T59" fmla="*/ 0 h 44"/>
                <a:gd name="T60" fmla="*/ 2 w 1376"/>
                <a:gd name="T61" fmla="*/ 0 h 44"/>
                <a:gd name="T62" fmla="*/ 1 w 1376"/>
                <a:gd name="T63" fmla="*/ 0 h 44"/>
                <a:gd name="T64" fmla="*/ 0 w 1376"/>
                <a:gd name="T65" fmla="*/ 0 h 44"/>
                <a:gd name="T66" fmla="*/ 0 w 1376"/>
                <a:gd name="T67" fmla="*/ 6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76"/>
                <a:gd name="T103" fmla="*/ 0 h 44"/>
                <a:gd name="T104" fmla="*/ 1376 w 1376"/>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76" h="44">
                  <a:moveTo>
                    <a:pt x="0" y="22"/>
                  </a:moveTo>
                  <a:lnTo>
                    <a:pt x="0" y="44"/>
                  </a:lnTo>
                  <a:lnTo>
                    <a:pt x="2" y="44"/>
                  </a:lnTo>
                  <a:lnTo>
                    <a:pt x="9" y="44"/>
                  </a:lnTo>
                  <a:lnTo>
                    <a:pt x="21" y="44"/>
                  </a:lnTo>
                  <a:lnTo>
                    <a:pt x="42" y="44"/>
                  </a:lnTo>
                  <a:lnTo>
                    <a:pt x="73" y="44"/>
                  </a:lnTo>
                  <a:lnTo>
                    <a:pt x="115" y="44"/>
                  </a:lnTo>
                  <a:lnTo>
                    <a:pt x="172" y="44"/>
                  </a:lnTo>
                  <a:lnTo>
                    <a:pt x="245" y="44"/>
                  </a:lnTo>
                  <a:lnTo>
                    <a:pt x="336" y="44"/>
                  </a:lnTo>
                  <a:lnTo>
                    <a:pt x="447" y="44"/>
                  </a:lnTo>
                  <a:lnTo>
                    <a:pt x="580" y="44"/>
                  </a:lnTo>
                  <a:lnTo>
                    <a:pt x="738" y="44"/>
                  </a:lnTo>
                  <a:lnTo>
                    <a:pt x="922" y="44"/>
                  </a:lnTo>
                  <a:lnTo>
                    <a:pt x="1133" y="44"/>
                  </a:lnTo>
                  <a:lnTo>
                    <a:pt x="1376" y="44"/>
                  </a:lnTo>
                  <a:lnTo>
                    <a:pt x="1376" y="0"/>
                  </a:lnTo>
                  <a:lnTo>
                    <a:pt x="1133" y="0"/>
                  </a:lnTo>
                  <a:lnTo>
                    <a:pt x="922" y="0"/>
                  </a:lnTo>
                  <a:lnTo>
                    <a:pt x="738" y="0"/>
                  </a:lnTo>
                  <a:lnTo>
                    <a:pt x="580" y="0"/>
                  </a:lnTo>
                  <a:lnTo>
                    <a:pt x="447" y="0"/>
                  </a:lnTo>
                  <a:lnTo>
                    <a:pt x="336" y="0"/>
                  </a:lnTo>
                  <a:lnTo>
                    <a:pt x="245" y="0"/>
                  </a:lnTo>
                  <a:lnTo>
                    <a:pt x="172" y="0"/>
                  </a:lnTo>
                  <a:lnTo>
                    <a:pt x="115" y="0"/>
                  </a:lnTo>
                  <a:lnTo>
                    <a:pt x="73" y="0"/>
                  </a:lnTo>
                  <a:lnTo>
                    <a:pt x="42" y="0"/>
                  </a:lnTo>
                  <a:lnTo>
                    <a:pt x="21" y="0"/>
                  </a:lnTo>
                  <a:lnTo>
                    <a:pt x="9" y="0"/>
                  </a:lnTo>
                  <a:lnTo>
                    <a:pt x="2" y="0"/>
                  </a:lnTo>
                  <a:lnTo>
                    <a:pt x="0" y="0"/>
                  </a:lnTo>
                  <a:lnTo>
                    <a:pt x="0" y="22"/>
                  </a:lnTo>
                  <a:close/>
                </a:path>
              </a:pathLst>
            </a:custGeom>
            <a:solidFill>
              <a:srgbClr val="1F1A17"/>
            </a:solidFill>
            <a:ln w="9525">
              <a:noFill/>
              <a:round/>
              <a:headEnd/>
              <a:tailEnd/>
            </a:ln>
          </p:spPr>
          <p:txBody>
            <a:bodyPr/>
            <a:lstStyle/>
            <a:p>
              <a:endParaRPr lang="zh-CN" altLang="en-US"/>
            </a:p>
          </p:txBody>
        </p:sp>
        <p:sp>
          <p:nvSpPr>
            <p:cNvPr id="49171" name="Freeform 18"/>
            <p:cNvSpPr>
              <a:spLocks/>
            </p:cNvSpPr>
            <p:nvPr/>
          </p:nvSpPr>
          <p:spPr bwMode="auto">
            <a:xfrm>
              <a:off x="3635" y="1780"/>
              <a:ext cx="78" cy="67"/>
            </a:xfrm>
            <a:custGeom>
              <a:avLst/>
              <a:gdLst>
                <a:gd name="T0" fmla="*/ 0 w 313"/>
                <a:gd name="T1" fmla="*/ 67 h 268"/>
                <a:gd name="T2" fmla="*/ 0 w 313"/>
                <a:gd name="T3" fmla="*/ 66 h 268"/>
                <a:gd name="T4" fmla="*/ 1 w 313"/>
                <a:gd name="T5" fmla="*/ 64 h 268"/>
                <a:gd name="T6" fmla="*/ 2 w 313"/>
                <a:gd name="T7" fmla="*/ 62 h 268"/>
                <a:gd name="T8" fmla="*/ 3 w 313"/>
                <a:gd name="T9" fmla="*/ 59 h 268"/>
                <a:gd name="T10" fmla="*/ 4 w 313"/>
                <a:gd name="T11" fmla="*/ 58 h 268"/>
                <a:gd name="T12" fmla="*/ 5 w 313"/>
                <a:gd name="T13" fmla="*/ 55 h 268"/>
                <a:gd name="T14" fmla="*/ 5 w 313"/>
                <a:gd name="T15" fmla="*/ 53 h 268"/>
                <a:gd name="T16" fmla="*/ 6 w 313"/>
                <a:gd name="T17" fmla="*/ 51 h 268"/>
                <a:gd name="T18" fmla="*/ 6 w 313"/>
                <a:gd name="T19" fmla="*/ 49 h 268"/>
                <a:gd name="T20" fmla="*/ 7 w 313"/>
                <a:gd name="T21" fmla="*/ 47 h 268"/>
                <a:gd name="T22" fmla="*/ 7 w 313"/>
                <a:gd name="T23" fmla="*/ 45 h 268"/>
                <a:gd name="T24" fmla="*/ 8 w 313"/>
                <a:gd name="T25" fmla="*/ 43 h 268"/>
                <a:gd name="T26" fmla="*/ 8 w 313"/>
                <a:gd name="T27" fmla="*/ 41 h 268"/>
                <a:gd name="T28" fmla="*/ 8 w 313"/>
                <a:gd name="T29" fmla="*/ 39 h 268"/>
                <a:gd name="T30" fmla="*/ 8 w 313"/>
                <a:gd name="T31" fmla="*/ 36 h 268"/>
                <a:gd name="T32" fmla="*/ 8 w 313"/>
                <a:gd name="T33" fmla="*/ 34 h 268"/>
                <a:gd name="T34" fmla="*/ 8 w 313"/>
                <a:gd name="T35" fmla="*/ 32 h 268"/>
                <a:gd name="T36" fmla="*/ 8 w 313"/>
                <a:gd name="T37" fmla="*/ 30 h 268"/>
                <a:gd name="T38" fmla="*/ 8 w 313"/>
                <a:gd name="T39" fmla="*/ 28 h 268"/>
                <a:gd name="T40" fmla="*/ 8 w 313"/>
                <a:gd name="T41" fmla="*/ 26 h 268"/>
                <a:gd name="T42" fmla="*/ 8 w 313"/>
                <a:gd name="T43" fmla="*/ 24 h 268"/>
                <a:gd name="T44" fmla="*/ 7 w 313"/>
                <a:gd name="T45" fmla="*/ 22 h 268"/>
                <a:gd name="T46" fmla="*/ 7 w 313"/>
                <a:gd name="T47" fmla="*/ 20 h 268"/>
                <a:gd name="T48" fmla="*/ 6 w 313"/>
                <a:gd name="T49" fmla="*/ 17 h 268"/>
                <a:gd name="T50" fmla="*/ 6 w 313"/>
                <a:gd name="T51" fmla="*/ 15 h 268"/>
                <a:gd name="T52" fmla="*/ 5 w 313"/>
                <a:gd name="T53" fmla="*/ 14 h 268"/>
                <a:gd name="T54" fmla="*/ 5 w 313"/>
                <a:gd name="T55" fmla="*/ 11 h 268"/>
                <a:gd name="T56" fmla="*/ 4 w 313"/>
                <a:gd name="T57" fmla="*/ 9 h 268"/>
                <a:gd name="T58" fmla="*/ 3 w 313"/>
                <a:gd name="T59" fmla="*/ 7 h 268"/>
                <a:gd name="T60" fmla="*/ 2 w 313"/>
                <a:gd name="T61" fmla="*/ 5 h 268"/>
                <a:gd name="T62" fmla="*/ 1 w 313"/>
                <a:gd name="T63" fmla="*/ 3 h 268"/>
                <a:gd name="T64" fmla="*/ 0 w 313"/>
                <a:gd name="T65" fmla="*/ 1 h 268"/>
                <a:gd name="T66" fmla="*/ 78 w 313"/>
                <a:gd name="T67" fmla="*/ 34 h 2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3"/>
                <a:gd name="T103" fmla="*/ 0 h 268"/>
                <a:gd name="T104" fmla="*/ 313 w 313"/>
                <a:gd name="T105" fmla="*/ 268 h 2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3" h="268">
                  <a:moveTo>
                    <a:pt x="313" y="134"/>
                  </a:moveTo>
                  <a:lnTo>
                    <a:pt x="0" y="268"/>
                  </a:lnTo>
                  <a:lnTo>
                    <a:pt x="2" y="263"/>
                  </a:lnTo>
                  <a:lnTo>
                    <a:pt x="4" y="259"/>
                  </a:lnTo>
                  <a:lnTo>
                    <a:pt x="6" y="255"/>
                  </a:lnTo>
                  <a:lnTo>
                    <a:pt x="8" y="252"/>
                  </a:lnTo>
                  <a:lnTo>
                    <a:pt x="10" y="248"/>
                  </a:lnTo>
                  <a:lnTo>
                    <a:pt x="12" y="242"/>
                  </a:lnTo>
                  <a:lnTo>
                    <a:pt x="13" y="238"/>
                  </a:lnTo>
                  <a:lnTo>
                    <a:pt x="14" y="235"/>
                  </a:lnTo>
                  <a:lnTo>
                    <a:pt x="17" y="231"/>
                  </a:lnTo>
                  <a:lnTo>
                    <a:pt x="18" y="225"/>
                  </a:lnTo>
                  <a:lnTo>
                    <a:pt x="19" y="222"/>
                  </a:lnTo>
                  <a:lnTo>
                    <a:pt x="21" y="218"/>
                  </a:lnTo>
                  <a:lnTo>
                    <a:pt x="22" y="214"/>
                  </a:lnTo>
                  <a:lnTo>
                    <a:pt x="23" y="210"/>
                  </a:lnTo>
                  <a:lnTo>
                    <a:pt x="25" y="205"/>
                  </a:lnTo>
                  <a:lnTo>
                    <a:pt x="25" y="201"/>
                  </a:lnTo>
                  <a:lnTo>
                    <a:pt x="26" y="197"/>
                  </a:lnTo>
                  <a:lnTo>
                    <a:pt x="27" y="193"/>
                  </a:lnTo>
                  <a:lnTo>
                    <a:pt x="29" y="188"/>
                  </a:lnTo>
                  <a:lnTo>
                    <a:pt x="29" y="184"/>
                  </a:lnTo>
                  <a:lnTo>
                    <a:pt x="30" y="180"/>
                  </a:lnTo>
                  <a:lnTo>
                    <a:pt x="30" y="176"/>
                  </a:lnTo>
                  <a:lnTo>
                    <a:pt x="31" y="172"/>
                  </a:lnTo>
                  <a:lnTo>
                    <a:pt x="31" y="167"/>
                  </a:lnTo>
                  <a:lnTo>
                    <a:pt x="32" y="163"/>
                  </a:lnTo>
                  <a:lnTo>
                    <a:pt x="32" y="159"/>
                  </a:lnTo>
                  <a:lnTo>
                    <a:pt x="32" y="155"/>
                  </a:lnTo>
                  <a:lnTo>
                    <a:pt x="32" y="151"/>
                  </a:lnTo>
                  <a:lnTo>
                    <a:pt x="34" y="146"/>
                  </a:lnTo>
                  <a:lnTo>
                    <a:pt x="34" y="142"/>
                  </a:lnTo>
                  <a:lnTo>
                    <a:pt x="34" y="138"/>
                  </a:lnTo>
                  <a:lnTo>
                    <a:pt x="34" y="134"/>
                  </a:lnTo>
                  <a:lnTo>
                    <a:pt x="34" y="129"/>
                  </a:lnTo>
                  <a:lnTo>
                    <a:pt x="34" y="125"/>
                  </a:lnTo>
                  <a:lnTo>
                    <a:pt x="34" y="121"/>
                  </a:lnTo>
                  <a:lnTo>
                    <a:pt x="32" y="117"/>
                  </a:lnTo>
                  <a:lnTo>
                    <a:pt x="32" y="113"/>
                  </a:lnTo>
                  <a:lnTo>
                    <a:pt x="32" y="108"/>
                  </a:lnTo>
                  <a:lnTo>
                    <a:pt x="32" y="104"/>
                  </a:lnTo>
                  <a:lnTo>
                    <a:pt x="31" y="100"/>
                  </a:lnTo>
                  <a:lnTo>
                    <a:pt x="31" y="96"/>
                  </a:lnTo>
                  <a:lnTo>
                    <a:pt x="30" y="92"/>
                  </a:lnTo>
                  <a:lnTo>
                    <a:pt x="30" y="87"/>
                  </a:lnTo>
                  <a:lnTo>
                    <a:pt x="29" y="83"/>
                  </a:lnTo>
                  <a:lnTo>
                    <a:pt x="29" y="79"/>
                  </a:lnTo>
                  <a:lnTo>
                    <a:pt x="27" y="75"/>
                  </a:lnTo>
                  <a:lnTo>
                    <a:pt x="26" y="70"/>
                  </a:lnTo>
                  <a:lnTo>
                    <a:pt x="25" y="66"/>
                  </a:lnTo>
                  <a:lnTo>
                    <a:pt x="25" y="62"/>
                  </a:lnTo>
                  <a:lnTo>
                    <a:pt x="23" y="59"/>
                  </a:lnTo>
                  <a:lnTo>
                    <a:pt x="22" y="55"/>
                  </a:lnTo>
                  <a:lnTo>
                    <a:pt x="21" y="49"/>
                  </a:lnTo>
                  <a:lnTo>
                    <a:pt x="19" y="45"/>
                  </a:lnTo>
                  <a:lnTo>
                    <a:pt x="18" y="42"/>
                  </a:lnTo>
                  <a:lnTo>
                    <a:pt x="17" y="38"/>
                  </a:lnTo>
                  <a:lnTo>
                    <a:pt x="14" y="32"/>
                  </a:lnTo>
                  <a:lnTo>
                    <a:pt x="13" y="29"/>
                  </a:lnTo>
                  <a:lnTo>
                    <a:pt x="12" y="25"/>
                  </a:lnTo>
                  <a:lnTo>
                    <a:pt x="10" y="21"/>
                  </a:lnTo>
                  <a:lnTo>
                    <a:pt x="8" y="17"/>
                  </a:lnTo>
                  <a:lnTo>
                    <a:pt x="6" y="12"/>
                  </a:lnTo>
                  <a:lnTo>
                    <a:pt x="4" y="8"/>
                  </a:lnTo>
                  <a:lnTo>
                    <a:pt x="2" y="4"/>
                  </a:lnTo>
                  <a:lnTo>
                    <a:pt x="0" y="0"/>
                  </a:lnTo>
                  <a:lnTo>
                    <a:pt x="313" y="134"/>
                  </a:lnTo>
                  <a:close/>
                </a:path>
              </a:pathLst>
            </a:custGeom>
            <a:solidFill>
              <a:srgbClr val="1F1A17"/>
            </a:solidFill>
            <a:ln w="9525">
              <a:noFill/>
              <a:round/>
              <a:headEnd/>
              <a:tailEnd/>
            </a:ln>
          </p:spPr>
          <p:txBody>
            <a:bodyPr/>
            <a:lstStyle/>
            <a:p>
              <a:endParaRPr lang="zh-CN" altLang="en-US"/>
            </a:p>
          </p:txBody>
        </p:sp>
        <p:sp>
          <p:nvSpPr>
            <p:cNvPr id="49172" name="Freeform 19"/>
            <p:cNvSpPr>
              <a:spLocks/>
            </p:cNvSpPr>
            <p:nvPr/>
          </p:nvSpPr>
          <p:spPr bwMode="auto">
            <a:xfrm>
              <a:off x="3330" y="1808"/>
              <a:ext cx="344" cy="11"/>
            </a:xfrm>
            <a:custGeom>
              <a:avLst/>
              <a:gdLst>
                <a:gd name="T0" fmla="*/ 0 w 1377"/>
                <a:gd name="T1" fmla="*/ 6 h 44"/>
                <a:gd name="T2" fmla="*/ 0 w 1377"/>
                <a:gd name="T3" fmla="*/ 11 h 44"/>
                <a:gd name="T4" fmla="*/ 1 w 1377"/>
                <a:gd name="T5" fmla="*/ 11 h 44"/>
                <a:gd name="T6" fmla="*/ 2 w 1377"/>
                <a:gd name="T7" fmla="*/ 11 h 44"/>
                <a:gd name="T8" fmla="*/ 6 w 1377"/>
                <a:gd name="T9" fmla="*/ 11 h 44"/>
                <a:gd name="T10" fmla="*/ 10 w 1377"/>
                <a:gd name="T11" fmla="*/ 11 h 44"/>
                <a:gd name="T12" fmla="*/ 18 w 1377"/>
                <a:gd name="T13" fmla="*/ 11 h 44"/>
                <a:gd name="T14" fmla="*/ 29 w 1377"/>
                <a:gd name="T15" fmla="*/ 11 h 44"/>
                <a:gd name="T16" fmla="*/ 43 w 1377"/>
                <a:gd name="T17" fmla="*/ 11 h 44"/>
                <a:gd name="T18" fmla="*/ 61 w 1377"/>
                <a:gd name="T19" fmla="*/ 11 h 44"/>
                <a:gd name="T20" fmla="*/ 84 w 1377"/>
                <a:gd name="T21" fmla="*/ 11 h 44"/>
                <a:gd name="T22" fmla="*/ 112 w 1377"/>
                <a:gd name="T23" fmla="*/ 11 h 44"/>
                <a:gd name="T24" fmla="*/ 145 w 1377"/>
                <a:gd name="T25" fmla="*/ 11 h 44"/>
                <a:gd name="T26" fmla="*/ 184 w 1377"/>
                <a:gd name="T27" fmla="*/ 11 h 44"/>
                <a:gd name="T28" fmla="*/ 230 w 1377"/>
                <a:gd name="T29" fmla="*/ 11 h 44"/>
                <a:gd name="T30" fmla="*/ 284 w 1377"/>
                <a:gd name="T31" fmla="*/ 11 h 44"/>
                <a:gd name="T32" fmla="*/ 344 w 1377"/>
                <a:gd name="T33" fmla="*/ 11 h 44"/>
                <a:gd name="T34" fmla="*/ 344 w 1377"/>
                <a:gd name="T35" fmla="*/ 0 h 44"/>
                <a:gd name="T36" fmla="*/ 284 w 1377"/>
                <a:gd name="T37" fmla="*/ 0 h 44"/>
                <a:gd name="T38" fmla="*/ 230 w 1377"/>
                <a:gd name="T39" fmla="*/ 0 h 44"/>
                <a:gd name="T40" fmla="*/ 184 w 1377"/>
                <a:gd name="T41" fmla="*/ 0 h 44"/>
                <a:gd name="T42" fmla="*/ 145 w 1377"/>
                <a:gd name="T43" fmla="*/ 0 h 44"/>
                <a:gd name="T44" fmla="*/ 112 w 1377"/>
                <a:gd name="T45" fmla="*/ 0 h 44"/>
                <a:gd name="T46" fmla="*/ 84 w 1377"/>
                <a:gd name="T47" fmla="*/ 0 h 44"/>
                <a:gd name="T48" fmla="*/ 61 w 1377"/>
                <a:gd name="T49" fmla="*/ 0 h 44"/>
                <a:gd name="T50" fmla="*/ 43 w 1377"/>
                <a:gd name="T51" fmla="*/ 0 h 44"/>
                <a:gd name="T52" fmla="*/ 29 w 1377"/>
                <a:gd name="T53" fmla="*/ 0 h 44"/>
                <a:gd name="T54" fmla="*/ 18 w 1377"/>
                <a:gd name="T55" fmla="*/ 0 h 44"/>
                <a:gd name="T56" fmla="*/ 10 w 1377"/>
                <a:gd name="T57" fmla="*/ 0 h 44"/>
                <a:gd name="T58" fmla="*/ 6 w 1377"/>
                <a:gd name="T59" fmla="*/ 0 h 44"/>
                <a:gd name="T60" fmla="*/ 2 w 1377"/>
                <a:gd name="T61" fmla="*/ 0 h 44"/>
                <a:gd name="T62" fmla="*/ 1 w 1377"/>
                <a:gd name="T63" fmla="*/ 0 h 44"/>
                <a:gd name="T64" fmla="*/ 0 w 1377"/>
                <a:gd name="T65" fmla="*/ 0 h 44"/>
                <a:gd name="T66" fmla="*/ 0 w 1377"/>
                <a:gd name="T67" fmla="*/ 6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77"/>
                <a:gd name="T103" fmla="*/ 0 h 44"/>
                <a:gd name="T104" fmla="*/ 1377 w 1377"/>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77" h="44">
                  <a:moveTo>
                    <a:pt x="0" y="22"/>
                  </a:moveTo>
                  <a:lnTo>
                    <a:pt x="0" y="44"/>
                  </a:lnTo>
                  <a:lnTo>
                    <a:pt x="3" y="44"/>
                  </a:lnTo>
                  <a:lnTo>
                    <a:pt x="9" y="44"/>
                  </a:lnTo>
                  <a:lnTo>
                    <a:pt x="23" y="44"/>
                  </a:lnTo>
                  <a:lnTo>
                    <a:pt x="42" y="44"/>
                  </a:lnTo>
                  <a:lnTo>
                    <a:pt x="73" y="44"/>
                  </a:lnTo>
                  <a:lnTo>
                    <a:pt x="116" y="44"/>
                  </a:lnTo>
                  <a:lnTo>
                    <a:pt x="172" y="44"/>
                  </a:lnTo>
                  <a:lnTo>
                    <a:pt x="245" y="44"/>
                  </a:lnTo>
                  <a:lnTo>
                    <a:pt x="337" y="44"/>
                  </a:lnTo>
                  <a:lnTo>
                    <a:pt x="448" y="44"/>
                  </a:lnTo>
                  <a:lnTo>
                    <a:pt x="581" y="44"/>
                  </a:lnTo>
                  <a:lnTo>
                    <a:pt x="738" y="44"/>
                  </a:lnTo>
                  <a:lnTo>
                    <a:pt x="922" y="44"/>
                  </a:lnTo>
                  <a:lnTo>
                    <a:pt x="1135" y="44"/>
                  </a:lnTo>
                  <a:lnTo>
                    <a:pt x="1377" y="44"/>
                  </a:lnTo>
                  <a:lnTo>
                    <a:pt x="1377" y="0"/>
                  </a:lnTo>
                  <a:lnTo>
                    <a:pt x="1135" y="0"/>
                  </a:lnTo>
                  <a:lnTo>
                    <a:pt x="922" y="0"/>
                  </a:lnTo>
                  <a:lnTo>
                    <a:pt x="738" y="0"/>
                  </a:lnTo>
                  <a:lnTo>
                    <a:pt x="581" y="0"/>
                  </a:lnTo>
                  <a:lnTo>
                    <a:pt x="448" y="0"/>
                  </a:lnTo>
                  <a:lnTo>
                    <a:pt x="337" y="0"/>
                  </a:lnTo>
                  <a:lnTo>
                    <a:pt x="245" y="0"/>
                  </a:lnTo>
                  <a:lnTo>
                    <a:pt x="172" y="0"/>
                  </a:lnTo>
                  <a:lnTo>
                    <a:pt x="116" y="0"/>
                  </a:lnTo>
                  <a:lnTo>
                    <a:pt x="73" y="0"/>
                  </a:lnTo>
                  <a:lnTo>
                    <a:pt x="42" y="0"/>
                  </a:lnTo>
                  <a:lnTo>
                    <a:pt x="23" y="0"/>
                  </a:lnTo>
                  <a:lnTo>
                    <a:pt x="9" y="0"/>
                  </a:lnTo>
                  <a:lnTo>
                    <a:pt x="3" y="0"/>
                  </a:lnTo>
                  <a:lnTo>
                    <a:pt x="0" y="0"/>
                  </a:lnTo>
                  <a:lnTo>
                    <a:pt x="0" y="22"/>
                  </a:lnTo>
                  <a:close/>
                </a:path>
              </a:pathLst>
            </a:custGeom>
            <a:solidFill>
              <a:srgbClr val="1F1A17"/>
            </a:solidFill>
            <a:ln w="9525">
              <a:noFill/>
              <a:round/>
              <a:headEnd/>
              <a:tailEnd/>
            </a:ln>
          </p:spPr>
          <p:txBody>
            <a:bodyPr/>
            <a:lstStyle/>
            <a:p>
              <a:endParaRPr lang="zh-CN" altLang="en-US"/>
            </a:p>
          </p:txBody>
        </p:sp>
        <p:sp>
          <p:nvSpPr>
            <p:cNvPr id="49173" name="Freeform 20"/>
            <p:cNvSpPr>
              <a:spLocks/>
            </p:cNvSpPr>
            <p:nvPr/>
          </p:nvSpPr>
          <p:spPr bwMode="auto">
            <a:xfrm>
              <a:off x="4816" y="1780"/>
              <a:ext cx="78" cy="67"/>
            </a:xfrm>
            <a:custGeom>
              <a:avLst/>
              <a:gdLst>
                <a:gd name="T0" fmla="*/ 0 w 313"/>
                <a:gd name="T1" fmla="*/ 67 h 268"/>
                <a:gd name="T2" fmla="*/ 0 w 313"/>
                <a:gd name="T3" fmla="*/ 66 h 268"/>
                <a:gd name="T4" fmla="*/ 1 w 313"/>
                <a:gd name="T5" fmla="*/ 64 h 268"/>
                <a:gd name="T6" fmla="*/ 2 w 313"/>
                <a:gd name="T7" fmla="*/ 62 h 268"/>
                <a:gd name="T8" fmla="*/ 3 w 313"/>
                <a:gd name="T9" fmla="*/ 59 h 268"/>
                <a:gd name="T10" fmla="*/ 4 w 313"/>
                <a:gd name="T11" fmla="*/ 58 h 268"/>
                <a:gd name="T12" fmla="*/ 5 w 313"/>
                <a:gd name="T13" fmla="*/ 55 h 268"/>
                <a:gd name="T14" fmla="*/ 5 w 313"/>
                <a:gd name="T15" fmla="*/ 53 h 268"/>
                <a:gd name="T16" fmla="*/ 6 w 313"/>
                <a:gd name="T17" fmla="*/ 51 h 268"/>
                <a:gd name="T18" fmla="*/ 6 w 313"/>
                <a:gd name="T19" fmla="*/ 49 h 268"/>
                <a:gd name="T20" fmla="*/ 7 w 313"/>
                <a:gd name="T21" fmla="*/ 47 h 268"/>
                <a:gd name="T22" fmla="*/ 7 w 313"/>
                <a:gd name="T23" fmla="*/ 45 h 268"/>
                <a:gd name="T24" fmla="*/ 8 w 313"/>
                <a:gd name="T25" fmla="*/ 43 h 268"/>
                <a:gd name="T26" fmla="*/ 8 w 313"/>
                <a:gd name="T27" fmla="*/ 41 h 268"/>
                <a:gd name="T28" fmla="*/ 8 w 313"/>
                <a:gd name="T29" fmla="*/ 39 h 268"/>
                <a:gd name="T30" fmla="*/ 8 w 313"/>
                <a:gd name="T31" fmla="*/ 36 h 268"/>
                <a:gd name="T32" fmla="*/ 8 w 313"/>
                <a:gd name="T33" fmla="*/ 34 h 268"/>
                <a:gd name="T34" fmla="*/ 8 w 313"/>
                <a:gd name="T35" fmla="*/ 32 h 268"/>
                <a:gd name="T36" fmla="*/ 8 w 313"/>
                <a:gd name="T37" fmla="*/ 30 h 268"/>
                <a:gd name="T38" fmla="*/ 8 w 313"/>
                <a:gd name="T39" fmla="*/ 28 h 268"/>
                <a:gd name="T40" fmla="*/ 8 w 313"/>
                <a:gd name="T41" fmla="*/ 26 h 268"/>
                <a:gd name="T42" fmla="*/ 8 w 313"/>
                <a:gd name="T43" fmla="*/ 24 h 268"/>
                <a:gd name="T44" fmla="*/ 7 w 313"/>
                <a:gd name="T45" fmla="*/ 22 h 268"/>
                <a:gd name="T46" fmla="*/ 7 w 313"/>
                <a:gd name="T47" fmla="*/ 20 h 268"/>
                <a:gd name="T48" fmla="*/ 6 w 313"/>
                <a:gd name="T49" fmla="*/ 17 h 268"/>
                <a:gd name="T50" fmla="*/ 6 w 313"/>
                <a:gd name="T51" fmla="*/ 15 h 268"/>
                <a:gd name="T52" fmla="*/ 5 w 313"/>
                <a:gd name="T53" fmla="*/ 14 h 268"/>
                <a:gd name="T54" fmla="*/ 5 w 313"/>
                <a:gd name="T55" fmla="*/ 11 h 268"/>
                <a:gd name="T56" fmla="*/ 4 w 313"/>
                <a:gd name="T57" fmla="*/ 9 h 268"/>
                <a:gd name="T58" fmla="*/ 3 w 313"/>
                <a:gd name="T59" fmla="*/ 7 h 268"/>
                <a:gd name="T60" fmla="*/ 2 w 313"/>
                <a:gd name="T61" fmla="*/ 5 h 268"/>
                <a:gd name="T62" fmla="*/ 1 w 313"/>
                <a:gd name="T63" fmla="*/ 3 h 268"/>
                <a:gd name="T64" fmla="*/ 0 w 313"/>
                <a:gd name="T65" fmla="*/ 1 h 268"/>
                <a:gd name="T66" fmla="*/ 78 w 313"/>
                <a:gd name="T67" fmla="*/ 34 h 2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3"/>
                <a:gd name="T103" fmla="*/ 0 h 268"/>
                <a:gd name="T104" fmla="*/ 313 w 313"/>
                <a:gd name="T105" fmla="*/ 268 h 2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3" h="268">
                  <a:moveTo>
                    <a:pt x="313" y="134"/>
                  </a:moveTo>
                  <a:lnTo>
                    <a:pt x="0" y="268"/>
                  </a:lnTo>
                  <a:lnTo>
                    <a:pt x="2" y="263"/>
                  </a:lnTo>
                  <a:lnTo>
                    <a:pt x="4" y="259"/>
                  </a:lnTo>
                  <a:lnTo>
                    <a:pt x="6" y="255"/>
                  </a:lnTo>
                  <a:lnTo>
                    <a:pt x="7" y="252"/>
                  </a:lnTo>
                  <a:lnTo>
                    <a:pt x="10" y="248"/>
                  </a:lnTo>
                  <a:lnTo>
                    <a:pt x="11" y="242"/>
                  </a:lnTo>
                  <a:lnTo>
                    <a:pt x="13" y="238"/>
                  </a:lnTo>
                  <a:lnTo>
                    <a:pt x="14" y="235"/>
                  </a:lnTo>
                  <a:lnTo>
                    <a:pt x="17" y="231"/>
                  </a:lnTo>
                  <a:lnTo>
                    <a:pt x="18" y="225"/>
                  </a:lnTo>
                  <a:lnTo>
                    <a:pt x="19" y="222"/>
                  </a:lnTo>
                  <a:lnTo>
                    <a:pt x="21" y="218"/>
                  </a:lnTo>
                  <a:lnTo>
                    <a:pt x="22" y="214"/>
                  </a:lnTo>
                  <a:lnTo>
                    <a:pt x="23" y="210"/>
                  </a:lnTo>
                  <a:lnTo>
                    <a:pt x="24" y="205"/>
                  </a:lnTo>
                  <a:lnTo>
                    <a:pt x="26" y="201"/>
                  </a:lnTo>
                  <a:lnTo>
                    <a:pt x="26" y="197"/>
                  </a:lnTo>
                  <a:lnTo>
                    <a:pt x="27" y="193"/>
                  </a:lnTo>
                  <a:lnTo>
                    <a:pt x="28" y="188"/>
                  </a:lnTo>
                  <a:lnTo>
                    <a:pt x="28" y="184"/>
                  </a:lnTo>
                  <a:lnTo>
                    <a:pt x="30" y="180"/>
                  </a:lnTo>
                  <a:lnTo>
                    <a:pt x="30" y="176"/>
                  </a:lnTo>
                  <a:lnTo>
                    <a:pt x="31" y="172"/>
                  </a:lnTo>
                  <a:lnTo>
                    <a:pt x="31" y="167"/>
                  </a:lnTo>
                  <a:lnTo>
                    <a:pt x="32" y="163"/>
                  </a:lnTo>
                  <a:lnTo>
                    <a:pt x="32" y="159"/>
                  </a:lnTo>
                  <a:lnTo>
                    <a:pt x="32" y="155"/>
                  </a:lnTo>
                  <a:lnTo>
                    <a:pt x="34" y="151"/>
                  </a:lnTo>
                  <a:lnTo>
                    <a:pt x="34" y="146"/>
                  </a:lnTo>
                  <a:lnTo>
                    <a:pt x="34" y="142"/>
                  </a:lnTo>
                  <a:lnTo>
                    <a:pt x="34" y="138"/>
                  </a:lnTo>
                  <a:lnTo>
                    <a:pt x="34" y="134"/>
                  </a:lnTo>
                  <a:lnTo>
                    <a:pt x="34" y="129"/>
                  </a:lnTo>
                  <a:lnTo>
                    <a:pt x="34" y="125"/>
                  </a:lnTo>
                  <a:lnTo>
                    <a:pt x="34" y="121"/>
                  </a:lnTo>
                  <a:lnTo>
                    <a:pt x="34" y="117"/>
                  </a:lnTo>
                  <a:lnTo>
                    <a:pt x="32" y="113"/>
                  </a:lnTo>
                  <a:lnTo>
                    <a:pt x="32" y="108"/>
                  </a:lnTo>
                  <a:lnTo>
                    <a:pt x="32" y="104"/>
                  </a:lnTo>
                  <a:lnTo>
                    <a:pt x="31" y="100"/>
                  </a:lnTo>
                  <a:lnTo>
                    <a:pt x="31" y="96"/>
                  </a:lnTo>
                  <a:lnTo>
                    <a:pt x="30" y="92"/>
                  </a:lnTo>
                  <a:lnTo>
                    <a:pt x="30" y="87"/>
                  </a:lnTo>
                  <a:lnTo>
                    <a:pt x="28" y="83"/>
                  </a:lnTo>
                  <a:lnTo>
                    <a:pt x="28" y="79"/>
                  </a:lnTo>
                  <a:lnTo>
                    <a:pt x="27" y="75"/>
                  </a:lnTo>
                  <a:lnTo>
                    <a:pt x="26" y="70"/>
                  </a:lnTo>
                  <a:lnTo>
                    <a:pt x="26" y="66"/>
                  </a:lnTo>
                  <a:lnTo>
                    <a:pt x="24" y="62"/>
                  </a:lnTo>
                  <a:lnTo>
                    <a:pt x="23" y="59"/>
                  </a:lnTo>
                  <a:lnTo>
                    <a:pt x="22" y="55"/>
                  </a:lnTo>
                  <a:lnTo>
                    <a:pt x="21" y="49"/>
                  </a:lnTo>
                  <a:lnTo>
                    <a:pt x="19" y="45"/>
                  </a:lnTo>
                  <a:lnTo>
                    <a:pt x="18" y="42"/>
                  </a:lnTo>
                  <a:lnTo>
                    <a:pt x="17" y="38"/>
                  </a:lnTo>
                  <a:lnTo>
                    <a:pt x="14" y="32"/>
                  </a:lnTo>
                  <a:lnTo>
                    <a:pt x="13" y="29"/>
                  </a:lnTo>
                  <a:lnTo>
                    <a:pt x="11" y="25"/>
                  </a:lnTo>
                  <a:lnTo>
                    <a:pt x="10" y="21"/>
                  </a:lnTo>
                  <a:lnTo>
                    <a:pt x="7" y="17"/>
                  </a:lnTo>
                  <a:lnTo>
                    <a:pt x="6" y="12"/>
                  </a:lnTo>
                  <a:lnTo>
                    <a:pt x="4" y="8"/>
                  </a:lnTo>
                  <a:lnTo>
                    <a:pt x="2" y="4"/>
                  </a:lnTo>
                  <a:lnTo>
                    <a:pt x="0" y="0"/>
                  </a:lnTo>
                  <a:lnTo>
                    <a:pt x="313" y="134"/>
                  </a:lnTo>
                  <a:close/>
                </a:path>
              </a:pathLst>
            </a:custGeom>
            <a:solidFill>
              <a:srgbClr val="1F1A17"/>
            </a:solidFill>
            <a:ln w="9525">
              <a:noFill/>
              <a:round/>
              <a:headEnd/>
              <a:tailEnd/>
            </a:ln>
          </p:spPr>
          <p:txBody>
            <a:bodyPr/>
            <a:lstStyle/>
            <a:p>
              <a:endParaRPr lang="zh-CN" altLang="en-US"/>
            </a:p>
          </p:txBody>
        </p:sp>
        <p:sp>
          <p:nvSpPr>
            <p:cNvPr id="49174" name="Freeform 21"/>
            <p:cNvSpPr>
              <a:spLocks/>
            </p:cNvSpPr>
            <p:nvPr/>
          </p:nvSpPr>
          <p:spPr bwMode="auto">
            <a:xfrm>
              <a:off x="4376" y="1808"/>
              <a:ext cx="479" cy="11"/>
            </a:xfrm>
            <a:custGeom>
              <a:avLst/>
              <a:gdLst>
                <a:gd name="T0" fmla="*/ 0 w 1914"/>
                <a:gd name="T1" fmla="*/ 6 h 44"/>
                <a:gd name="T2" fmla="*/ 0 w 1914"/>
                <a:gd name="T3" fmla="*/ 11 h 44"/>
                <a:gd name="T4" fmla="*/ 1 w 1914"/>
                <a:gd name="T5" fmla="*/ 11 h 44"/>
                <a:gd name="T6" fmla="*/ 3 w 1914"/>
                <a:gd name="T7" fmla="*/ 11 h 44"/>
                <a:gd name="T8" fmla="*/ 8 w 1914"/>
                <a:gd name="T9" fmla="*/ 11 h 44"/>
                <a:gd name="T10" fmla="*/ 15 w 1914"/>
                <a:gd name="T11" fmla="*/ 11 h 44"/>
                <a:gd name="T12" fmla="*/ 26 w 1914"/>
                <a:gd name="T13" fmla="*/ 11 h 44"/>
                <a:gd name="T14" fmla="*/ 40 w 1914"/>
                <a:gd name="T15" fmla="*/ 11 h 44"/>
                <a:gd name="T16" fmla="*/ 60 w 1914"/>
                <a:gd name="T17" fmla="*/ 11 h 44"/>
                <a:gd name="T18" fmla="*/ 85 w 1914"/>
                <a:gd name="T19" fmla="*/ 11 h 44"/>
                <a:gd name="T20" fmla="*/ 117 w 1914"/>
                <a:gd name="T21" fmla="*/ 11 h 44"/>
                <a:gd name="T22" fmla="*/ 156 w 1914"/>
                <a:gd name="T23" fmla="*/ 11 h 44"/>
                <a:gd name="T24" fmla="*/ 202 w 1914"/>
                <a:gd name="T25" fmla="*/ 11 h 44"/>
                <a:gd name="T26" fmla="*/ 257 w 1914"/>
                <a:gd name="T27" fmla="*/ 11 h 44"/>
                <a:gd name="T28" fmla="*/ 321 w 1914"/>
                <a:gd name="T29" fmla="*/ 11 h 44"/>
                <a:gd name="T30" fmla="*/ 394 w 1914"/>
                <a:gd name="T31" fmla="*/ 11 h 44"/>
                <a:gd name="T32" fmla="*/ 479 w 1914"/>
                <a:gd name="T33" fmla="*/ 11 h 44"/>
                <a:gd name="T34" fmla="*/ 479 w 1914"/>
                <a:gd name="T35" fmla="*/ 0 h 44"/>
                <a:gd name="T36" fmla="*/ 394 w 1914"/>
                <a:gd name="T37" fmla="*/ 0 h 44"/>
                <a:gd name="T38" fmla="*/ 321 w 1914"/>
                <a:gd name="T39" fmla="*/ 0 h 44"/>
                <a:gd name="T40" fmla="*/ 257 w 1914"/>
                <a:gd name="T41" fmla="*/ 0 h 44"/>
                <a:gd name="T42" fmla="*/ 202 w 1914"/>
                <a:gd name="T43" fmla="*/ 0 h 44"/>
                <a:gd name="T44" fmla="*/ 156 w 1914"/>
                <a:gd name="T45" fmla="*/ 0 h 44"/>
                <a:gd name="T46" fmla="*/ 117 w 1914"/>
                <a:gd name="T47" fmla="*/ 0 h 44"/>
                <a:gd name="T48" fmla="*/ 85 w 1914"/>
                <a:gd name="T49" fmla="*/ 0 h 44"/>
                <a:gd name="T50" fmla="*/ 60 w 1914"/>
                <a:gd name="T51" fmla="*/ 0 h 44"/>
                <a:gd name="T52" fmla="*/ 40 w 1914"/>
                <a:gd name="T53" fmla="*/ 0 h 44"/>
                <a:gd name="T54" fmla="*/ 26 w 1914"/>
                <a:gd name="T55" fmla="*/ 0 h 44"/>
                <a:gd name="T56" fmla="*/ 15 w 1914"/>
                <a:gd name="T57" fmla="*/ 0 h 44"/>
                <a:gd name="T58" fmla="*/ 8 w 1914"/>
                <a:gd name="T59" fmla="*/ 0 h 44"/>
                <a:gd name="T60" fmla="*/ 3 w 1914"/>
                <a:gd name="T61" fmla="*/ 0 h 44"/>
                <a:gd name="T62" fmla="*/ 1 w 1914"/>
                <a:gd name="T63" fmla="*/ 0 h 44"/>
                <a:gd name="T64" fmla="*/ 0 w 1914"/>
                <a:gd name="T65" fmla="*/ 0 h 44"/>
                <a:gd name="T66" fmla="*/ 0 w 1914"/>
                <a:gd name="T67" fmla="*/ 6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914"/>
                <a:gd name="T103" fmla="*/ 0 h 44"/>
                <a:gd name="T104" fmla="*/ 1914 w 1914"/>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914" h="44">
                  <a:moveTo>
                    <a:pt x="0" y="22"/>
                  </a:moveTo>
                  <a:lnTo>
                    <a:pt x="1" y="44"/>
                  </a:lnTo>
                  <a:lnTo>
                    <a:pt x="4" y="44"/>
                  </a:lnTo>
                  <a:lnTo>
                    <a:pt x="13" y="44"/>
                  </a:lnTo>
                  <a:lnTo>
                    <a:pt x="30" y="44"/>
                  </a:lnTo>
                  <a:lnTo>
                    <a:pt x="59" y="44"/>
                  </a:lnTo>
                  <a:lnTo>
                    <a:pt x="102" y="44"/>
                  </a:lnTo>
                  <a:lnTo>
                    <a:pt x="160" y="44"/>
                  </a:lnTo>
                  <a:lnTo>
                    <a:pt x="240" y="44"/>
                  </a:lnTo>
                  <a:lnTo>
                    <a:pt x="340" y="44"/>
                  </a:lnTo>
                  <a:lnTo>
                    <a:pt x="468" y="44"/>
                  </a:lnTo>
                  <a:lnTo>
                    <a:pt x="622" y="44"/>
                  </a:lnTo>
                  <a:lnTo>
                    <a:pt x="807" y="44"/>
                  </a:lnTo>
                  <a:lnTo>
                    <a:pt x="1026" y="44"/>
                  </a:lnTo>
                  <a:lnTo>
                    <a:pt x="1282" y="44"/>
                  </a:lnTo>
                  <a:lnTo>
                    <a:pt x="1576" y="44"/>
                  </a:lnTo>
                  <a:lnTo>
                    <a:pt x="1914" y="44"/>
                  </a:lnTo>
                  <a:lnTo>
                    <a:pt x="1914" y="0"/>
                  </a:lnTo>
                  <a:lnTo>
                    <a:pt x="1576" y="0"/>
                  </a:lnTo>
                  <a:lnTo>
                    <a:pt x="1282" y="0"/>
                  </a:lnTo>
                  <a:lnTo>
                    <a:pt x="1026" y="0"/>
                  </a:lnTo>
                  <a:lnTo>
                    <a:pt x="807" y="0"/>
                  </a:lnTo>
                  <a:lnTo>
                    <a:pt x="622" y="0"/>
                  </a:lnTo>
                  <a:lnTo>
                    <a:pt x="468" y="0"/>
                  </a:lnTo>
                  <a:lnTo>
                    <a:pt x="340" y="0"/>
                  </a:lnTo>
                  <a:lnTo>
                    <a:pt x="240" y="0"/>
                  </a:lnTo>
                  <a:lnTo>
                    <a:pt x="160" y="0"/>
                  </a:lnTo>
                  <a:lnTo>
                    <a:pt x="102" y="0"/>
                  </a:lnTo>
                  <a:lnTo>
                    <a:pt x="59" y="0"/>
                  </a:lnTo>
                  <a:lnTo>
                    <a:pt x="30" y="0"/>
                  </a:lnTo>
                  <a:lnTo>
                    <a:pt x="13" y="0"/>
                  </a:lnTo>
                  <a:lnTo>
                    <a:pt x="4" y="0"/>
                  </a:lnTo>
                  <a:lnTo>
                    <a:pt x="1" y="0"/>
                  </a:lnTo>
                  <a:lnTo>
                    <a:pt x="0" y="22"/>
                  </a:lnTo>
                  <a:close/>
                </a:path>
              </a:pathLst>
            </a:custGeom>
            <a:solidFill>
              <a:srgbClr val="1F1A17"/>
            </a:solidFill>
            <a:ln w="9525">
              <a:noFill/>
              <a:round/>
              <a:headEnd/>
              <a:tailEnd/>
            </a:ln>
          </p:spPr>
          <p:txBody>
            <a:bodyPr/>
            <a:lstStyle/>
            <a:p>
              <a:endParaRPr lang="zh-CN" altLang="en-US"/>
            </a:p>
          </p:txBody>
        </p:sp>
        <p:sp>
          <p:nvSpPr>
            <p:cNvPr id="49175" name="Freeform 22"/>
            <p:cNvSpPr>
              <a:spLocks/>
            </p:cNvSpPr>
            <p:nvPr/>
          </p:nvSpPr>
          <p:spPr bwMode="auto">
            <a:xfrm>
              <a:off x="2977" y="1999"/>
              <a:ext cx="10" cy="267"/>
            </a:xfrm>
            <a:custGeom>
              <a:avLst/>
              <a:gdLst>
                <a:gd name="T0" fmla="*/ 5 w 39"/>
                <a:gd name="T1" fmla="*/ 0 h 1069"/>
                <a:gd name="T2" fmla="*/ 0 w 39"/>
                <a:gd name="T3" fmla="*/ 0 h 1069"/>
                <a:gd name="T4" fmla="*/ 0 w 39"/>
                <a:gd name="T5" fmla="*/ 0 h 1069"/>
                <a:gd name="T6" fmla="*/ 0 w 39"/>
                <a:gd name="T7" fmla="*/ 1 h 1069"/>
                <a:gd name="T8" fmla="*/ 0 w 39"/>
                <a:gd name="T9" fmla="*/ 4 h 1069"/>
                <a:gd name="T10" fmla="*/ 0 w 39"/>
                <a:gd name="T11" fmla="*/ 8 h 1069"/>
                <a:gd name="T12" fmla="*/ 0 w 39"/>
                <a:gd name="T13" fmla="*/ 14 h 1069"/>
                <a:gd name="T14" fmla="*/ 0 w 39"/>
                <a:gd name="T15" fmla="*/ 22 h 1069"/>
                <a:gd name="T16" fmla="*/ 0 w 39"/>
                <a:gd name="T17" fmla="*/ 33 h 1069"/>
                <a:gd name="T18" fmla="*/ 0 w 39"/>
                <a:gd name="T19" fmla="*/ 47 h 1069"/>
                <a:gd name="T20" fmla="*/ 0 w 39"/>
                <a:gd name="T21" fmla="*/ 65 h 1069"/>
                <a:gd name="T22" fmla="*/ 0 w 39"/>
                <a:gd name="T23" fmla="*/ 86 h 1069"/>
                <a:gd name="T24" fmla="*/ 0 w 39"/>
                <a:gd name="T25" fmla="*/ 113 h 1069"/>
                <a:gd name="T26" fmla="*/ 0 w 39"/>
                <a:gd name="T27" fmla="*/ 143 h 1069"/>
                <a:gd name="T28" fmla="*/ 0 w 39"/>
                <a:gd name="T29" fmla="*/ 179 h 1069"/>
                <a:gd name="T30" fmla="*/ 0 w 39"/>
                <a:gd name="T31" fmla="*/ 220 h 1069"/>
                <a:gd name="T32" fmla="*/ 0 w 39"/>
                <a:gd name="T33" fmla="*/ 267 h 1069"/>
                <a:gd name="T34" fmla="*/ 10 w 39"/>
                <a:gd name="T35" fmla="*/ 267 h 1069"/>
                <a:gd name="T36" fmla="*/ 10 w 39"/>
                <a:gd name="T37" fmla="*/ 220 h 1069"/>
                <a:gd name="T38" fmla="*/ 10 w 39"/>
                <a:gd name="T39" fmla="*/ 179 h 1069"/>
                <a:gd name="T40" fmla="*/ 10 w 39"/>
                <a:gd name="T41" fmla="*/ 143 h 1069"/>
                <a:gd name="T42" fmla="*/ 10 w 39"/>
                <a:gd name="T43" fmla="*/ 113 h 1069"/>
                <a:gd name="T44" fmla="*/ 10 w 39"/>
                <a:gd name="T45" fmla="*/ 86 h 1069"/>
                <a:gd name="T46" fmla="*/ 10 w 39"/>
                <a:gd name="T47" fmla="*/ 65 h 1069"/>
                <a:gd name="T48" fmla="*/ 10 w 39"/>
                <a:gd name="T49" fmla="*/ 47 h 1069"/>
                <a:gd name="T50" fmla="*/ 10 w 39"/>
                <a:gd name="T51" fmla="*/ 33 h 1069"/>
                <a:gd name="T52" fmla="*/ 10 w 39"/>
                <a:gd name="T53" fmla="*/ 22 h 1069"/>
                <a:gd name="T54" fmla="*/ 10 w 39"/>
                <a:gd name="T55" fmla="*/ 14 h 1069"/>
                <a:gd name="T56" fmla="*/ 10 w 39"/>
                <a:gd name="T57" fmla="*/ 8 h 1069"/>
                <a:gd name="T58" fmla="*/ 10 w 39"/>
                <a:gd name="T59" fmla="*/ 4 h 1069"/>
                <a:gd name="T60" fmla="*/ 10 w 39"/>
                <a:gd name="T61" fmla="*/ 1 h 1069"/>
                <a:gd name="T62" fmla="*/ 10 w 39"/>
                <a:gd name="T63" fmla="*/ 0 h 1069"/>
                <a:gd name="T64" fmla="*/ 10 w 39"/>
                <a:gd name="T65" fmla="*/ 0 h 1069"/>
                <a:gd name="T66" fmla="*/ 5 w 39"/>
                <a:gd name="T67" fmla="*/ 0 h 10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9"/>
                <a:gd name="T103" fmla="*/ 0 h 1069"/>
                <a:gd name="T104" fmla="*/ 39 w 39"/>
                <a:gd name="T105" fmla="*/ 1069 h 10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9" h="1069">
                  <a:moveTo>
                    <a:pt x="20" y="0"/>
                  </a:moveTo>
                  <a:lnTo>
                    <a:pt x="0" y="0"/>
                  </a:lnTo>
                  <a:lnTo>
                    <a:pt x="0" y="2"/>
                  </a:lnTo>
                  <a:lnTo>
                    <a:pt x="0" y="6"/>
                  </a:lnTo>
                  <a:lnTo>
                    <a:pt x="0" y="17"/>
                  </a:lnTo>
                  <a:lnTo>
                    <a:pt x="0" y="32"/>
                  </a:lnTo>
                  <a:lnTo>
                    <a:pt x="0" y="56"/>
                  </a:lnTo>
                  <a:lnTo>
                    <a:pt x="0" y="90"/>
                  </a:lnTo>
                  <a:lnTo>
                    <a:pt x="0" y="134"/>
                  </a:lnTo>
                  <a:lnTo>
                    <a:pt x="0" y="190"/>
                  </a:lnTo>
                  <a:lnTo>
                    <a:pt x="0" y="260"/>
                  </a:lnTo>
                  <a:lnTo>
                    <a:pt x="0" y="346"/>
                  </a:lnTo>
                  <a:lnTo>
                    <a:pt x="0" y="451"/>
                  </a:lnTo>
                  <a:lnTo>
                    <a:pt x="0" y="573"/>
                  </a:lnTo>
                  <a:lnTo>
                    <a:pt x="0" y="715"/>
                  </a:lnTo>
                  <a:lnTo>
                    <a:pt x="0" y="881"/>
                  </a:lnTo>
                  <a:lnTo>
                    <a:pt x="0" y="1069"/>
                  </a:lnTo>
                  <a:lnTo>
                    <a:pt x="39" y="1069"/>
                  </a:lnTo>
                  <a:lnTo>
                    <a:pt x="39" y="881"/>
                  </a:lnTo>
                  <a:lnTo>
                    <a:pt x="39" y="715"/>
                  </a:lnTo>
                  <a:lnTo>
                    <a:pt x="39" y="573"/>
                  </a:lnTo>
                  <a:lnTo>
                    <a:pt x="39" y="451"/>
                  </a:lnTo>
                  <a:lnTo>
                    <a:pt x="39" y="346"/>
                  </a:lnTo>
                  <a:lnTo>
                    <a:pt x="39" y="260"/>
                  </a:lnTo>
                  <a:lnTo>
                    <a:pt x="39" y="190"/>
                  </a:lnTo>
                  <a:lnTo>
                    <a:pt x="39" y="134"/>
                  </a:lnTo>
                  <a:lnTo>
                    <a:pt x="39" y="90"/>
                  </a:lnTo>
                  <a:lnTo>
                    <a:pt x="39" y="56"/>
                  </a:lnTo>
                  <a:lnTo>
                    <a:pt x="39" y="32"/>
                  </a:lnTo>
                  <a:lnTo>
                    <a:pt x="39" y="17"/>
                  </a:lnTo>
                  <a:lnTo>
                    <a:pt x="39" y="6"/>
                  </a:lnTo>
                  <a:lnTo>
                    <a:pt x="39" y="2"/>
                  </a:lnTo>
                  <a:lnTo>
                    <a:pt x="39" y="0"/>
                  </a:lnTo>
                  <a:lnTo>
                    <a:pt x="20" y="0"/>
                  </a:lnTo>
                  <a:close/>
                </a:path>
              </a:pathLst>
            </a:custGeom>
            <a:solidFill>
              <a:srgbClr val="1F1A17"/>
            </a:solidFill>
            <a:ln w="9525">
              <a:noFill/>
              <a:round/>
              <a:headEnd/>
              <a:tailEnd/>
            </a:ln>
          </p:spPr>
          <p:txBody>
            <a:bodyPr/>
            <a:lstStyle/>
            <a:p>
              <a:endParaRPr lang="zh-CN" altLang="en-US"/>
            </a:p>
          </p:txBody>
        </p:sp>
        <p:sp>
          <p:nvSpPr>
            <p:cNvPr id="49176" name="Freeform 23"/>
            <p:cNvSpPr>
              <a:spLocks/>
            </p:cNvSpPr>
            <p:nvPr/>
          </p:nvSpPr>
          <p:spPr bwMode="auto">
            <a:xfrm>
              <a:off x="2952" y="1964"/>
              <a:ext cx="60" cy="69"/>
            </a:xfrm>
            <a:custGeom>
              <a:avLst/>
              <a:gdLst>
                <a:gd name="T0" fmla="*/ 0 w 238"/>
                <a:gd name="T1" fmla="*/ 69 h 278"/>
                <a:gd name="T2" fmla="*/ 1 w 238"/>
                <a:gd name="T3" fmla="*/ 69 h 278"/>
                <a:gd name="T4" fmla="*/ 3 w 238"/>
                <a:gd name="T5" fmla="*/ 68 h 278"/>
                <a:gd name="T6" fmla="*/ 5 w 238"/>
                <a:gd name="T7" fmla="*/ 67 h 278"/>
                <a:gd name="T8" fmla="*/ 7 w 238"/>
                <a:gd name="T9" fmla="*/ 66 h 278"/>
                <a:gd name="T10" fmla="*/ 9 w 238"/>
                <a:gd name="T11" fmla="*/ 65 h 278"/>
                <a:gd name="T12" fmla="*/ 10 w 238"/>
                <a:gd name="T13" fmla="*/ 65 h 278"/>
                <a:gd name="T14" fmla="*/ 12 w 238"/>
                <a:gd name="T15" fmla="*/ 64 h 278"/>
                <a:gd name="T16" fmla="*/ 14 w 238"/>
                <a:gd name="T17" fmla="*/ 64 h 278"/>
                <a:gd name="T18" fmla="*/ 16 w 238"/>
                <a:gd name="T19" fmla="*/ 63 h 278"/>
                <a:gd name="T20" fmla="*/ 18 w 238"/>
                <a:gd name="T21" fmla="*/ 63 h 278"/>
                <a:gd name="T22" fmla="*/ 20 w 238"/>
                <a:gd name="T23" fmla="*/ 63 h 278"/>
                <a:gd name="T24" fmla="*/ 22 w 238"/>
                <a:gd name="T25" fmla="*/ 62 h 278"/>
                <a:gd name="T26" fmla="*/ 24 w 238"/>
                <a:gd name="T27" fmla="*/ 62 h 278"/>
                <a:gd name="T28" fmla="*/ 25 w 238"/>
                <a:gd name="T29" fmla="*/ 62 h 278"/>
                <a:gd name="T30" fmla="*/ 27 w 238"/>
                <a:gd name="T31" fmla="*/ 62 h 278"/>
                <a:gd name="T32" fmla="*/ 29 w 238"/>
                <a:gd name="T33" fmla="*/ 62 h 278"/>
                <a:gd name="T34" fmla="*/ 31 w 238"/>
                <a:gd name="T35" fmla="*/ 62 h 278"/>
                <a:gd name="T36" fmla="*/ 33 w 238"/>
                <a:gd name="T37" fmla="*/ 62 h 278"/>
                <a:gd name="T38" fmla="*/ 35 w 238"/>
                <a:gd name="T39" fmla="*/ 62 h 278"/>
                <a:gd name="T40" fmla="*/ 37 w 238"/>
                <a:gd name="T41" fmla="*/ 62 h 278"/>
                <a:gd name="T42" fmla="*/ 39 w 238"/>
                <a:gd name="T43" fmla="*/ 62 h 278"/>
                <a:gd name="T44" fmla="*/ 40 w 238"/>
                <a:gd name="T45" fmla="*/ 63 h 278"/>
                <a:gd name="T46" fmla="*/ 42 w 238"/>
                <a:gd name="T47" fmla="*/ 63 h 278"/>
                <a:gd name="T48" fmla="*/ 44 w 238"/>
                <a:gd name="T49" fmla="*/ 63 h 278"/>
                <a:gd name="T50" fmla="*/ 46 w 238"/>
                <a:gd name="T51" fmla="*/ 64 h 278"/>
                <a:gd name="T52" fmla="*/ 48 w 238"/>
                <a:gd name="T53" fmla="*/ 64 h 278"/>
                <a:gd name="T54" fmla="*/ 50 w 238"/>
                <a:gd name="T55" fmla="*/ 65 h 278"/>
                <a:gd name="T56" fmla="*/ 52 w 238"/>
                <a:gd name="T57" fmla="*/ 65 h 278"/>
                <a:gd name="T58" fmla="*/ 53 w 238"/>
                <a:gd name="T59" fmla="*/ 66 h 278"/>
                <a:gd name="T60" fmla="*/ 55 w 238"/>
                <a:gd name="T61" fmla="*/ 67 h 278"/>
                <a:gd name="T62" fmla="*/ 57 w 238"/>
                <a:gd name="T63" fmla="*/ 68 h 278"/>
                <a:gd name="T64" fmla="*/ 59 w 238"/>
                <a:gd name="T65" fmla="*/ 69 h 278"/>
                <a:gd name="T66" fmla="*/ 30 w 238"/>
                <a:gd name="T67" fmla="*/ 0 h 27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8"/>
                <a:gd name="T103" fmla="*/ 0 h 278"/>
                <a:gd name="T104" fmla="*/ 238 w 238"/>
                <a:gd name="T105" fmla="*/ 278 h 27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8" h="278">
                  <a:moveTo>
                    <a:pt x="120" y="0"/>
                  </a:moveTo>
                  <a:lnTo>
                    <a:pt x="0" y="278"/>
                  </a:lnTo>
                  <a:lnTo>
                    <a:pt x="4" y="276"/>
                  </a:lnTo>
                  <a:lnTo>
                    <a:pt x="8" y="274"/>
                  </a:lnTo>
                  <a:lnTo>
                    <a:pt x="11" y="273"/>
                  </a:lnTo>
                  <a:lnTo>
                    <a:pt x="15" y="271"/>
                  </a:lnTo>
                  <a:lnTo>
                    <a:pt x="19" y="270"/>
                  </a:lnTo>
                  <a:lnTo>
                    <a:pt x="23" y="267"/>
                  </a:lnTo>
                  <a:lnTo>
                    <a:pt x="26" y="266"/>
                  </a:lnTo>
                  <a:lnTo>
                    <a:pt x="30" y="265"/>
                  </a:lnTo>
                  <a:lnTo>
                    <a:pt x="34" y="263"/>
                  </a:lnTo>
                  <a:lnTo>
                    <a:pt x="38" y="262"/>
                  </a:lnTo>
                  <a:lnTo>
                    <a:pt x="41" y="261"/>
                  </a:lnTo>
                  <a:lnTo>
                    <a:pt x="45" y="260"/>
                  </a:lnTo>
                  <a:lnTo>
                    <a:pt x="49" y="258"/>
                  </a:lnTo>
                  <a:lnTo>
                    <a:pt x="52" y="258"/>
                  </a:lnTo>
                  <a:lnTo>
                    <a:pt x="56" y="257"/>
                  </a:lnTo>
                  <a:lnTo>
                    <a:pt x="60" y="256"/>
                  </a:lnTo>
                  <a:lnTo>
                    <a:pt x="64" y="254"/>
                  </a:lnTo>
                  <a:lnTo>
                    <a:pt x="68" y="254"/>
                  </a:lnTo>
                  <a:lnTo>
                    <a:pt x="71" y="253"/>
                  </a:lnTo>
                  <a:lnTo>
                    <a:pt x="75" y="253"/>
                  </a:lnTo>
                  <a:lnTo>
                    <a:pt x="79" y="252"/>
                  </a:lnTo>
                  <a:lnTo>
                    <a:pt x="82" y="252"/>
                  </a:lnTo>
                  <a:lnTo>
                    <a:pt x="86" y="250"/>
                  </a:lnTo>
                  <a:lnTo>
                    <a:pt x="90" y="250"/>
                  </a:lnTo>
                  <a:lnTo>
                    <a:pt x="94" y="249"/>
                  </a:lnTo>
                  <a:lnTo>
                    <a:pt x="97" y="249"/>
                  </a:lnTo>
                  <a:lnTo>
                    <a:pt x="101" y="249"/>
                  </a:lnTo>
                  <a:lnTo>
                    <a:pt x="105" y="249"/>
                  </a:lnTo>
                  <a:lnTo>
                    <a:pt x="108" y="249"/>
                  </a:lnTo>
                  <a:lnTo>
                    <a:pt x="112" y="248"/>
                  </a:lnTo>
                  <a:lnTo>
                    <a:pt x="116" y="248"/>
                  </a:lnTo>
                  <a:lnTo>
                    <a:pt x="120" y="248"/>
                  </a:lnTo>
                  <a:lnTo>
                    <a:pt x="124" y="248"/>
                  </a:lnTo>
                  <a:lnTo>
                    <a:pt x="127" y="248"/>
                  </a:lnTo>
                  <a:lnTo>
                    <a:pt x="131" y="249"/>
                  </a:lnTo>
                  <a:lnTo>
                    <a:pt x="134" y="249"/>
                  </a:lnTo>
                  <a:lnTo>
                    <a:pt x="138" y="249"/>
                  </a:lnTo>
                  <a:lnTo>
                    <a:pt x="142" y="249"/>
                  </a:lnTo>
                  <a:lnTo>
                    <a:pt x="146" y="249"/>
                  </a:lnTo>
                  <a:lnTo>
                    <a:pt x="150" y="250"/>
                  </a:lnTo>
                  <a:lnTo>
                    <a:pt x="154" y="250"/>
                  </a:lnTo>
                  <a:lnTo>
                    <a:pt x="157" y="252"/>
                  </a:lnTo>
                  <a:lnTo>
                    <a:pt x="160" y="252"/>
                  </a:lnTo>
                  <a:lnTo>
                    <a:pt x="164" y="253"/>
                  </a:lnTo>
                  <a:lnTo>
                    <a:pt x="168" y="253"/>
                  </a:lnTo>
                  <a:lnTo>
                    <a:pt x="172" y="254"/>
                  </a:lnTo>
                  <a:lnTo>
                    <a:pt x="176" y="254"/>
                  </a:lnTo>
                  <a:lnTo>
                    <a:pt x="180" y="256"/>
                  </a:lnTo>
                  <a:lnTo>
                    <a:pt x="184" y="257"/>
                  </a:lnTo>
                  <a:lnTo>
                    <a:pt x="186" y="258"/>
                  </a:lnTo>
                  <a:lnTo>
                    <a:pt x="190" y="258"/>
                  </a:lnTo>
                  <a:lnTo>
                    <a:pt x="194" y="260"/>
                  </a:lnTo>
                  <a:lnTo>
                    <a:pt x="198" y="261"/>
                  </a:lnTo>
                  <a:lnTo>
                    <a:pt x="202" y="262"/>
                  </a:lnTo>
                  <a:lnTo>
                    <a:pt x="206" y="263"/>
                  </a:lnTo>
                  <a:lnTo>
                    <a:pt x="210" y="265"/>
                  </a:lnTo>
                  <a:lnTo>
                    <a:pt x="212" y="266"/>
                  </a:lnTo>
                  <a:lnTo>
                    <a:pt x="216" y="267"/>
                  </a:lnTo>
                  <a:lnTo>
                    <a:pt x="220" y="270"/>
                  </a:lnTo>
                  <a:lnTo>
                    <a:pt x="224" y="271"/>
                  </a:lnTo>
                  <a:lnTo>
                    <a:pt x="228" y="273"/>
                  </a:lnTo>
                  <a:lnTo>
                    <a:pt x="232" y="274"/>
                  </a:lnTo>
                  <a:lnTo>
                    <a:pt x="236" y="276"/>
                  </a:lnTo>
                  <a:lnTo>
                    <a:pt x="238" y="278"/>
                  </a:lnTo>
                  <a:lnTo>
                    <a:pt x="120" y="0"/>
                  </a:lnTo>
                  <a:close/>
                </a:path>
              </a:pathLst>
            </a:custGeom>
            <a:solidFill>
              <a:srgbClr val="1F1A17"/>
            </a:solidFill>
            <a:ln w="9525">
              <a:noFill/>
              <a:round/>
              <a:headEnd/>
              <a:tailEnd/>
            </a:ln>
          </p:spPr>
          <p:txBody>
            <a:bodyPr/>
            <a:lstStyle/>
            <a:p>
              <a:endParaRPr lang="zh-CN" altLang="en-US"/>
            </a:p>
          </p:txBody>
        </p:sp>
        <p:sp>
          <p:nvSpPr>
            <p:cNvPr id="49177" name="Rectangle 24"/>
            <p:cNvSpPr>
              <a:spLocks noChangeArrowheads="1"/>
            </p:cNvSpPr>
            <p:nvPr/>
          </p:nvSpPr>
          <p:spPr bwMode="auto">
            <a:xfrm>
              <a:off x="385" y="1946"/>
              <a:ext cx="1110" cy="221"/>
            </a:xfrm>
            <a:prstGeom prst="rect">
              <a:avLst/>
            </a:prstGeom>
            <a:noFill/>
            <a:ln w="9525">
              <a:noFill/>
              <a:miter lim="800000"/>
              <a:headEnd/>
              <a:tailEnd/>
            </a:ln>
          </p:spPr>
          <p:txBody>
            <a:bodyPr wrap="none" lIns="0" tIns="0" rIns="0" bIns="0">
              <a:spAutoFit/>
            </a:bodyPr>
            <a:lstStyle/>
            <a:p>
              <a:pPr algn="l"/>
              <a:r>
                <a:rPr kumimoji="1" lang="zh-CN" altLang="en-US" sz="2300" b="1">
                  <a:solidFill>
                    <a:srgbClr val="1F1A17"/>
                  </a:solidFill>
                  <a:latin typeface="宋体" pitchFamily="2" charset="-122"/>
                </a:rPr>
                <a:t>基带信号输入</a:t>
              </a:r>
              <a:endParaRPr kumimoji="1" lang="zh-CN" altLang="en-US" sz="2400" b="1">
                <a:solidFill>
                  <a:schemeClr val="tx1"/>
                </a:solidFill>
                <a:latin typeface="Times New Roman" pitchFamily="18" charset="0"/>
              </a:endParaRPr>
            </a:p>
          </p:txBody>
        </p:sp>
        <p:sp>
          <p:nvSpPr>
            <p:cNvPr id="49178" name="Rectangle 25"/>
            <p:cNvSpPr>
              <a:spLocks noChangeArrowheads="1"/>
            </p:cNvSpPr>
            <p:nvPr/>
          </p:nvSpPr>
          <p:spPr bwMode="auto">
            <a:xfrm>
              <a:off x="4430" y="1937"/>
              <a:ext cx="1110" cy="221"/>
            </a:xfrm>
            <a:prstGeom prst="rect">
              <a:avLst/>
            </a:prstGeom>
            <a:noFill/>
            <a:ln w="9525">
              <a:noFill/>
              <a:miter lim="800000"/>
              <a:headEnd/>
              <a:tailEnd/>
            </a:ln>
          </p:spPr>
          <p:txBody>
            <a:bodyPr wrap="none" lIns="0" tIns="0" rIns="0" bIns="0">
              <a:spAutoFit/>
            </a:bodyPr>
            <a:lstStyle/>
            <a:p>
              <a:pPr algn="l"/>
              <a:r>
                <a:rPr kumimoji="1" lang="zh-CN" altLang="en-US" sz="2300" b="1">
                  <a:solidFill>
                    <a:srgbClr val="1F1A17"/>
                  </a:solidFill>
                  <a:latin typeface="宋体" pitchFamily="2" charset="-122"/>
                </a:rPr>
                <a:t>基带信号输出</a:t>
              </a:r>
              <a:endParaRPr kumimoji="1" lang="zh-CN" altLang="en-US" sz="2400" b="1">
                <a:solidFill>
                  <a:schemeClr val="tx1"/>
                </a:solidFill>
                <a:latin typeface="Times New Roman" pitchFamily="18" charset="0"/>
              </a:endParaRPr>
            </a:p>
          </p:txBody>
        </p:sp>
      </p:grpSp>
      <p:sp>
        <p:nvSpPr>
          <p:cNvPr id="49158" name="Text Box 26"/>
          <p:cNvSpPr txBox="1">
            <a:spLocks noChangeArrowheads="1"/>
          </p:cNvSpPr>
          <p:nvPr/>
        </p:nvSpPr>
        <p:spPr bwMode="auto">
          <a:xfrm>
            <a:off x="1835150" y="5734050"/>
            <a:ext cx="5486400" cy="457200"/>
          </a:xfrm>
          <a:prstGeom prst="rect">
            <a:avLst/>
          </a:prstGeom>
          <a:solidFill>
            <a:srgbClr val="CCECFF"/>
          </a:solidFill>
          <a:ln w="9525">
            <a:noFill/>
            <a:miter lim="800000"/>
            <a:headEnd/>
            <a:tailEnd/>
          </a:ln>
        </p:spPr>
        <p:txBody>
          <a:bodyPr anchor="ctr"/>
          <a:lstStyle/>
          <a:p>
            <a:r>
              <a:rPr kumimoji="1" lang="zh-CN" altLang="en-US" sz="2400" b="1">
                <a:solidFill>
                  <a:schemeClr val="tx1"/>
                </a:solidFill>
                <a:latin typeface="Times New Roman" pitchFamily="18" charset="0"/>
              </a:rPr>
              <a:t>图 </a:t>
            </a:r>
            <a:r>
              <a:rPr kumimoji="1" lang="en-US" altLang="zh-CN" sz="2400" b="1">
                <a:solidFill>
                  <a:schemeClr val="tx1"/>
                </a:solidFill>
                <a:latin typeface="Times New Roman" pitchFamily="18" charset="0"/>
              </a:rPr>
              <a:t>5.1 </a:t>
            </a:r>
            <a:r>
              <a:rPr kumimoji="1" lang="zh-CN" altLang="en-US" sz="2400" b="1">
                <a:solidFill>
                  <a:schemeClr val="tx1"/>
                </a:solidFill>
                <a:latin typeface="Times New Roman" pitchFamily="18" charset="0"/>
              </a:rPr>
              <a:t>数字调制系统的基本结构</a:t>
            </a:r>
          </a:p>
        </p:txBody>
      </p:sp>
    </p:spTree>
  </p:cSld>
  <p:clrMapOvr>
    <a:masterClrMapping/>
  </p:clrMapOvr>
  <p:transition spd="med">
    <p:zo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1625" y="381000"/>
            <a:ext cx="8540750" cy="761984"/>
          </a:xfrm>
        </p:spPr>
        <p:txBody>
          <a:bodyPr/>
          <a:lstStyle/>
          <a:p>
            <a:r>
              <a:rPr lang="zh-CN" altLang="en-US" dirty="0" smtClean="0"/>
              <a:t>小结</a:t>
            </a:r>
            <a:endParaRPr lang="zh-CN" altLang="en-US" dirty="0"/>
          </a:p>
        </p:txBody>
      </p:sp>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70</a:t>
            </a:fld>
            <a:endParaRPr lang="en-US" altLang="zh-CN"/>
          </a:p>
        </p:txBody>
      </p:sp>
      <p:sp>
        <p:nvSpPr>
          <p:cNvPr id="6" name="内容占位符 5"/>
          <p:cNvSpPr>
            <a:spLocks noGrp="1"/>
          </p:cNvSpPr>
          <p:nvPr>
            <p:ph idx="1"/>
          </p:nvPr>
        </p:nvSpPr>
        <p:spPr>
          <a:xfrm>
            <a:off x="301625" y="1571612"/>
            <a:ext cx="8540750" cy="5286388"/>
          </a:xfrm>
        </p:spPr>
        <p:txBody>
          <a:bodyPr>
            <a:normAutofit lnSpcReduction="10000"/>
          </a:bodyPr>
          <a:lstStyle/>
          <a:p>
            <a:pPr algn="just">
              <a:lnSpc>
                <a:spcPct val="120000"/>
              </a:lnSpc>
            </a:pPr>
            <a:r>
              <a:rPr lang="zh-CN" altLang="en-US" sz="2800" b="1" dirty="0" smtClean="0">
                <a:latin typeface="华文楷体" pitchFamily="2" charset="-122"/>
                <a:ea typeface="华文楷体" pitchFamily="2" charset="-122"/>
                <a:cs typeface="Times New Roman" pitchFamily="18" charset="0"/>
              </a:rPr>
              <a:t>二进制数</a:t>
            </a:r>
            <a:r>
              <a:rPr lang="zh-CN" altLang="en-US" sz="2800" b="1" dirty="0" smtClean="0">
                <a:latin typeface="华文楷体" pitchFamily="2" charset="-122"/>
                <a:ea typeface="华文楷体" pitchFamily="2" charset="-122"/>
                <a:cs typeface="Times New Roman" pitchFamily="18" charset="0"/>
              </a:rPr>
              <a:t>字调制有三种基本形式：幅移键控</a:t>
            </a:r>
            <a:r>
              <a:rPr lang="en-US" altLang="zh-CN" sz="2800" b="1" dirty="0" smtClean="0">
                <a:latin typeface="华文楷体" pitchFamily="2" charset="-122"/>
                <a:ea typeface="华文楷体" pitchFamily="2" charset="-122"/>
                <a:cs typeface="Times New Roman" pitchFamily="18" charset="0"/>
              </a:rPr>
              <a:t>(ASK)</a:t>
            </a:r>
            <a:r>
              <a:rPr lang="zh-CN" altLang="en-US" sz="2800" b="1" dirty="0" smtClean="0">
                <a:latin typeface="华文楷体" pitchFamily="2" charset="-122"/>
                <a:ea typeface="华文楷体" pitchFamily="2" charset="-122"/>
                <a:cs typeface="Times New Roman" pitchFamily="18" charset="0"/>
              </a:rPr>
              <a:t>、频移键控</a:t>
            </a:r>
            <a:r>
              <a:rPr lang="en-US" altLang="zh-CN" sz="2800" b="1" dirty="0" smtClean="0">
                <a:latin typeface="华文楷体" pitchFamily="2" charset="-122"/>
                <a:ea typeface="华文楷体" pitchFamily="2" charset="-122"/>
                <a:cs typeface="Times New Roman" pitchFamily="18" charset="0"/>
              </a:rPr>
              <a:t>(FSK)</a:t>
            </a:r>
            <a:r>
              <a:rPr lang="zh-CN" altLang="en-US" sz="2800" b="1" dirty="0" smtClean="0">
                <a:latin typeface="华文楷体" pitchFamily="2" charset="-122"/>
                <a:ea typeface="华文楷体" pitchFamily="2" charset="-122"/>
                <a:cs typeface="Times New Roman" pitchFamily="18" charset="0"/>
              </a:rPr>
              <a:t>及相移键控</a:t>
            </a:r>
            <a:r>
              <a:rPr lang="en-US" altLang="zh-CN" sz="2800" b="1" dirty="0" smtClean="0">
                <a:latin typeface="华文楷体" pitchFamily="2" charset="-122"/>
                <a:ea typeface="华文楷体" pitchFamily="2" charset="-122"/>
                <a:cs typeface="Times New Roman" pitchFamily="18" charset="0"/>
              </a:rPr>
              <a:t>(PSK)</a:t>
            </a:r>
            <a:r>
              <a:rPr lang="zh-CN" altLang="en-US" sz="2800" b="1" dirty="0" smtClean="0">
                <a:latin typeface="华文楷体" pitchFamily="2" charset="-122"/>
                <a:ea typeface="华文楷体" pitchFamily="2" charset="-122"/>
                <a:cs typeface="Times New Roman" pitchFamily="18" charset="0"/>
              </a:rPr>
              <a:t>。</a:t>
            </a:r>
            <a:endParaRPr lang="zh-CN" altLang="en-US" sz="2800" b="1" dirty="0" smtClean="0">
              <a:latin typeface="华文楷体" pitchFamily="2" charset="-122"/>
              <a:ea typeface="华文楷体" pitchFamily="2" charset="-122"/>
            </a:endParaRPr>
          </a:p>
          <a:p>
            <a:pPr algn="just">
              <a:lnSpc>
                <a:spcPct val="120000"/>
              </a:lnSpc>
            </a:pPr>
            <a:r>
              <a:rPr lang="en-US" altLang="zh-CN" sz="2800" b="1" dirty="0" smtClean="0">
                <a:latin typeface="华文楷体" pitchFamily="2" charset="-122"/>
                <a:ea typeface="华文楷体" pitchFamily="2" charset="-122"/>
                <a:cs typeface="Times New Roman" pitchFamily="18" charset="0"/>
              </a:rPr>
              <a:t>2ASK</a:t>
            </a:r>
            <a:r>
              <a:rPr lang="zh-CN" altLang="en-US" sz="2800" b="1" dirty="0" smtClean="0">
                <a:latin typeface="华文楷体" pitchFamily="2" charset="-122"/>
                <a:ea typeface="华文楷体" pitchFamily="2" charset="-122"/>
                <a:cs typeface="Times New Roman" pitchFamily="18" charset="0"/>
              </a:rPr>
              <a:t>信号可由乘法器产生，其解调可采用相干解调和非相干解调</a:t>
            </a:r>
            <a:r>
              <a:rPr lang="en-US" altLang="zh-CN" sz="2800" b="1" dirty="0" smtClean="0">
                <a:latin typeface="华文楷体" pitchFamily="2" charset="-122"/>
                <a:ea typeface="华文楷体" pitchFamily="2" charset="-122"/>
                <a:cs typeface="Times New Roman" pitchFamily="18" charset="0"/>
              </a:rPr>
              <a:t>(</a:t>
            </a:r>
            <a:r>
              <a:rPr lang="zh-CN" altLang="en-US" sz="2800" b="1" dirty="0" smtClean="0">
                <a:latin typeface="华文楷体" pitchFamily="2" charset="-122"/>
                <a:ea typeface="华文楷体" pitchFamily="2" charset="-122"/>
                <a:cs typeface="Times New Roman" pitchFamily="18" charset="0"/>
              </a:rPr>
              <a:t>包络检波</a:t>
            </a:r>
            <a:r>
              <a:rPr lang="en-US" altLang="zh-CN" sz="2800" b="1" dirty="0" smtClean="0">
                <a:latin typeface="华文楷体" pitchFamily="2" charset="-122"/>
                <a:ea typeface="华文楷体" pitchFamily="2" charset="-122"/>
                <a:cs typeface="Times New Roman" pitchFamily="18" charset="0"/>
              </a:rPr>
              <a:t>)</a:t>
            </a:r>
            <a:r>
              <a:rPr lang="zh-CN" altLang="en-US" sz="2800" b="1" dirty="0" smtClean="0">
                <a:latin typeface="华文楷体" pitchFamily="2" charset="-122"/>
                <a:ea typeface="华文楷体" pitchFamily="2" charset="-122"/>
                <a:cs typeface="Times New Roman" pitchFamily="18" charset="0"/>
              </a:rPr>
              <a:t>两种方法。</a:t>
            </a:r>
            <a:r>
              <a:rPr lang="en-US" altLang="zh-CN" sz="2800" b="1" dirty="0" smtClean="0">
                <a:latin typeface="华文楷体" pitchFamily="2" charset="-122"/>
                <a:ea typeface="华文楷体" pitchFamily="2" charset="-122"/>
                <a:cs typeface="Times New Roman" pitchFamily="18" charset="0"/>
              </a:rPr>
              <a:t>2ASK</a:t>
            </a:r>
            <a:r>
              <a:rPr lang="zh-CN" altLang="en-US" sz="2800" b="1" dirty="0" smtClean="0">
                <a:latin typeface="华文楷体" pitchFamily="2" charset="-122"/>
                <a:ea typeface="华文楷体" pitchFamily="2" charset="-122"/>
                <a:cs typeface="Times New Roman" pitchFamily="18" charset="0"/>
              </a:rPr>
              <a:t>信号的频谱由载频分量及上下边频分量组成，其带宽是数字基带信号带宽的两倍</a:t>
            </a:r>
            <a:r>
              <a:rPr lang="zh-CN" altLang="en-US" sz="2800" b="1" dirty="0" smtClean="0">
                <a:latin typeface="华文楷体" pitchFamily="2" charset="-122"/>
                <a:ea typeface="华文楷体" pitchFamily="2" charset="-122"/>
                <a:cs typeface="Times New Roman" pitchFamily="18" charset="0"/>
              </a:rPr>
              <a:t>。</a:t>
            </a:r>
            <a:endParaRPr lang="en-US" altLang="zh-CN" sz="2800" b="1" dirty="0" smtClean="0">
              <a:latin typeface="华文楷体" pitchFamily="2" charset="-122"/>
              <a:ea typeface="华文楷体" pitchFamily="2" charset="-122"/>
              <a:cs typeface="Times New Roman" pitchFamily="18" charset="0"/>
            </a:endParaRPr>
          </a:p>
          <a:p>
            <a:pPr algn="just">
              <a:lnSpc>
                <a:spcPct val="120000"/>
              </a:lnSpc>
            </a:pPr>
            <a:r>
              <a:rPr lang="en-US" altLang="zh-CN" sz="2800" b="1" dirty="0" smtClean="0">
                <a:latin typeface="华文楷体" pitchFamily="2" charset="-122"/>
                <a:ea typeface="华文楷体" pitchFamily="2" charset="-122"/>
                <a:cs typeface="Times New Roman" pitchFamily="18" charset="0"/>
              </a:rPr>
              <a:t>2FSK</a:t>
            </a:r>
            <a:r>
              <a:rPr lang="zh-CN" altLang="en-US" sz="2800" b="1" dirty="0" smtClean="0">
                <a:latin typeface="华文楷体" pitchFamily="2" charset="-122"/>
                <a:ea typeface="华文楷体" pitchFamily="2" charset="-122"/>
                <a:cs typeface="Times New Roman" pitchFamily="18" charset="0"/>
              </a:rPr>
              <a:t>信号的产生有直接调频法和键控法，解调有相干解调和非相干解调，而过零点检测法是一种常用而简便的解调方法。</a:t>
            </a:r>
            <a:r>
              <a:rPr lang="en-US" altLang="zh-CN" sz="2800" b="1" dirty="0" smtClean="0">
                <a:latin typeface="华文楷体" pitchFamily="2" charset="-122"/>
                <a:ea typeface="华文楷体" pitchFamily="2" charset="-122"/>
                <a:cs typeface="Times New Roman" pitchFamily="18" charset="0"/>
              </a:rPr>
              <a:t>2FSK</a:t>
            </a:r>
            <a:r>
              <a:rPr lang="zh-CN" altLang="en-US" sz="2800" b="1" dirty="0" smtClean="0">
                <a:latin typeface="华文楷体" pitchFamily="2" charset="-122"/>
                <a:ea typeface="华文楷体" pitchFamily="2" charset="-122"/>
                <a:cs typeface="Times New Roman" pitchFamily="18" charset="0"/>
              </a:rPr>
              <a:t>信号频带较宽，频带利用率比</a:t>
            </a:r>
            <a:r>
              <a:rPr lang="en-US" altLang="zh-CN" sz="2800" b="1" dirty="0" smtClean="0">
                <a:latin typeface="华文楷体" pitchFamily="2" charset="-122"/>
                <a:ea typeface="华文楷体" pitchFamily="2" charset="-122"/>
                <a:cs typeface="Times New Roman" pitchFamily="18" charset="0"/>
              </a:rPr>
              <a:t>2ASK</a:t>
            </a:r>
            <a:r>
              <a:rPr lang="zh-CN" altLang="en-US" sz="2800" b="1" dirty="0" smtClean="0">
                <a:latin typeface="华文楷体" pitchFamily="2" charset="-122"/>
                <a:ea typeface="华文楷体" pitchFamily="2" charset="-122"/>
                <a:cs typeface="Times New Roman" pitchFamily="18" charset="0"/>
              </a:rPr>
              <a:t>信号低，一般在低速数据传输系统中使用</a:t>
            </a:r>
            <a:r>
              <a:rPr lang="zh-CN" altLang="en-US" sz="2800" b="1" dirty="0" smtClean="0">
                <a:latin typeface="华文楷体" pitchFamily="2" charset="-122"/>
                <a:ea typeface="华文楷体" pitchFamily="2" charset="-122"/>
                <a:cs typeface="Times New Roman" pitchFamily="18" charset="0"/>
              </a:rPr>
              <a:t>。</a:t>
            </a:r>
            <a:endParaRPr lang="zh-CN" altLang="en-US" sz="2800" b="1" dirty="0" smtClean="0">
              <a:latin typeface="华文楷体" pitchFamily="2" charset="-122"/>
              <a:ea typeface="华文楷体" pitchFamily="2" charset="-122"/>
            </a:endParaRPr>
          </a:p>
        </p:txBody>
      </p:sp>
    </p:spTree>
  </p:cSld>
  <p:clrMapOvr>
    <a:masterClrMapping/>
  </p:clrMapOvr>
  <p:transition>
    <p:push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1625" y="1571612"/>
            <a:ext cx="8540750" cy="4929222"/>
          </a:xfrm>
        </p:spPr>
        <p:txBody>
          <a:bodyPr/>
          <a:lstStyle/>
          <a:p>
            <a:r>
              <a:rPr lang="zh-CN" altLang="en-US" sz="3600" b="1" dirty="0" smtClean="0">
                <a:latin typeface="华文楷体" pitchFamily="2" charset="-122"/>
                <a:ea typeface="华文楷体" pitchFamily="2" charset="-122"/>
                <a:cs typeface="Times New Roman" pitchFamily="18" charset="0"/>
              </a:rPr>
              <a:t>相移键控</a:t>
            </a:r>
            <a:r>
              <a:rPr lang="zh-CN" altLang="en-US" sz="3600" b="1" dirty="0" smtClean="0">
                <a:latin typeface="华文楷体" pitchFamily="2" charset="-122"/>
                <a:ea typeface="华文楷体" pitchFamily="2" charset="-122"/>
                <a:cs typeface="Times New Roman" pitchFamily="18" charset="0"/>
              </a:rPr>
              <a:t>分为绝对相移和相对相移两种。</a:t>
            </a:r>
            <a:r>
              <a:rPr lang="en-US" altLang="zh-CN" sz="3600" b="1" dirty="0" smtClean="0">
                <a:latin typeface="华文楷体" pitchFamily="2" charset="-122"/>
                <a:ea typeface="华文楷体" pitchFamily="2" charset="-122"/>
                <a:cs typeface="Times New Roman" pitchFamily="18" charset="0"/>
              </a:rPr>
              <a:t>2PSK</a:t>
            </a:r>
            <a:r>
              <a:rPr lang="zh-CN" altLang="en-US" sz="3600" b="1" dirty="0" smtClean="0">
                <a:latin typeface="华文楷体" pitchFamily="2" charset="-122"/>
                <a:ea typeface="华文楷体" pitchFamily="2" charset="-122"/>
                <a:cs typeface="Times New Roman" pitchFamily="18" charset="0"/>
              </a:rPr>
              <a:t>信号的产生有直接调相法和相位选择法，其频谱中没有载频分量，带宽与</a:t>
            </a:r>
            <a:r>
              <a:rPr lang="en-US" altLang="zh-CN" sz="3600" b="1" dirty="0" smtClean="0">
                <a:latin typeface="华文楷体" pitchFamily="2" charset="-122"/>
                <a:ea typeface="华文楷体" pitchFamily="2" charset="-122"/>
                <a:cs typeface="Times New Roman" pitchFamily="18" charset="0"/>
              </a:rPr>
              <a:t>2ASK</a:t>
            </a:r>
            <a:r>
              <a:rPr lang="zh-CN" altLang="en-US" sz="3600" b="1" dirty="0" smtClean="0">
                <a:latin typeface="华文楷体" pitchFamily="2" charset="-122"/>
                <a:ea typeface="华文楷体" pitchFamily="2" charset="-122"/>
                <a:cs typeface="Times New Roman" pitchFamily="18" charset="0"/>
              </a:rPr>
              <a:t>信号相同，也为数字基带信号带宽的两倍。</a:t>
            </a:r>
            <a:r>
              <a:rPr lang="en-US" altLang="zh-CN" sz="3600" b="1" dirty="0" smtClean="0">
                <a:latin typeface="华文楷体" pitchFamily="2" charset="-122"/>
                <a:ea typeface="华文楷体" pitchFamily="2" charset="-122"/>
                <a:cs typeface="Times New Roman" pitchFamily="18" charset="0"/>
              </a:rPr>
              <a:t>2PSK</a:t>
            </a:r>
            <a:r>
              <a:rPr lang="zh-CN" altLang="en-US" sz="3600" b="1" dirty="0" smtClean="0">
                <a:latin typeface="华文楷体" pitchFamily="2" charset="-122"/>
                <a:ea typeface="华文楷体" pitchFamily="2" charset="-122"/>
                <a:cs typeface="Times New Roman" pitchFamily="18" charset="0"/>
              </a:rPr>
              <a:t>信号的解调只能采用相干解调</a:t>
            </a:r>
            <a:r>
              <a:rPr lang="zh-CN" altLang="en-US" sz="3600" b="1" dirty="0" smtClean="0">
                <a:latin typeface="华文楷体" pitchFamily="2" charset="-122"/>
                <a:ea typeface="华文楷体" pitchFamily="2" charset="-122"/>
                <a:cs typeface="Times New Roman" pitchFamily="18" charset="0"/>
              </a:rPr>
              <a:t>。</a:t>
            </a:r>
            <a:r>
              <a:rPr lang="en-US" altLang="zh-CN" sz="3600" b="1" dirty="0" smtClean="0">
                <a:latin typeface="华文楷体" pitchFamily="2" charset="-122"/>
                <a:ea typeface="华文楷体" pitchFamily="2" charset="-122"/>
              </a:rPr>
              <a:t>2DPSK</a:t>
            </a:r>
            <a:r>
              <a:rPr lang="zh-CN" altLang="en-US" sz="3600" b="1" dirty="0" smtClean="0">
                <a:latin typeface="华文楷体" pitchFamily="2" charset="-122"/>
                <a:ea typeface="华文楷体" pitchFamily="2" charset="-122"/>
              </a:rPr>
              <a:t>信号的产生、解调方法、功率谱结构及带宽与</a:t>
            </a:r>
            <a:r>
              <a:rPr lang="en-US" altLang="zh-CN" sz="3600" b="1" dirty="0" smtClean="0">
                <a:latin typeface="华文楷体" pitchFamily="2" charset="-122"/>
                <a:ea typeface="华文楷体" pitchFamily="2" charset="-122"/>
              </a:rPr>
              <a:t>2PSK</a:t>
            </a:r>
            <a:r>
              <a:rPr lang="zh-CN" altLang="en-US" sz="3600" b="1" dirty="0" smtClean="0">
                <a:latin typeface="华文楷体" pitchFamily="2" charset="-122"/>
                <a:ea typeface="华文楷体" pitchFamily="2" charset="-122"/>
              </a:rPr>
              <a:t>均</a:t>
            </a:r>
            <a:r>
              <a:rPr lang="zh-CN" altLang="en-US" sz="3600" b="1" dirty="0" smtClean="0">
                <a:latin typeface="华文楷体" pitchFamily="2" charset="-122"/>
                <a:ea typeface="华文楷体" pitchFamily="2" charset="-122"/>
              </a:rPr>
              <a:t>相同。</a:t>
            </a:r>
            <a:r>
              <a:rPr lang="en-US" altLang="zh-CN" sz="3600" b="1" dirty="0" smtClean="0">
                <a:latin typeface="华文楷体" pitchFamily="2" charset="-122"/>
                <a:ea typeface="华文楷体" pitchFamily="2" charset="-122"/>
              </a:rPr>
              <a:t>2DPSK</a:t>
            </a:r>
            <a:r>
              <a:rPr lang="zh-CN" altLang="en-US" sz="3600" b="1" dirty="0" smtClean="0">
                <a:latin typeface="华文楷体" pitchFamily="2" charset="-122"/>
                <a:ea typeface="华文楷体" pitchFamily="2" charset="-122"/>
              </a:rPr>
              <a:t>信号的解调还可采用相位比较法</a:t>
            </a:r>
            <a:r>
              <a:rPr lang="en-US" altLang="zh-CN" sz="3600" b="1" dirty="0" smtClean="0">
                <a:latin typeface="华文楷体" pitchFamily="2" charset="-122"/>
                <a:ea typeface="华文楷体" pitchFamily="2" charset="-122"/>
              </a:rPr>
              <a:t>(</a:t>
            </a:r>
            <a:r>
              <a:rPr lang="zh-CN" altLang="en-US" sz="3600" b="1" dirty="0" smtClean="0">
                <a:latin typeface="华文楷体" pitchFamily="2" charset="-122"/>
                <a:ea typeface="华文楷体" pitchFamily="2" charset="-122"/>
              </a:rPr>
              <a:t>差分相干解调法</a:t>
            </a:r>
            <a:r>
              <a:rPr lang="en-US" altLang="zh-CN" sz="3600" b="1" dirty="0" smtClean="0">
                <a:latin typeface="华文楷体" pitchFamily="2" charset="-122"/>
                <a:ea typeface="华文楷体" pitchFamily="2" charset="-122"/>
              </a:rPr>
              <a:t>)</a:t>
            </a:r>
            <a:r>
              <a:rPr lang="zh-CN" altLang="en-US" sz="3600" b="1" dirty="0" smtClean="0">
                <a:latin typeface="华文楷体" pitchFamily="2" charset="-122"/>
                <a:ea typeface="华文楷体" pitchFamily="2" charset="-122"/>
              </a:rPr>
              <a:t>。</a:t>
            </a:r>
            <a:endParaRPr lang="zh-CN" altLang="en-US" sz="3600" b="1" dirty="0">
              <a:latin typeface="华文楷体" pitchFamily="2" charset="-122"/>
              <a:ea typeface="华文楷体" pitchFamily="2" charset="-122"/>
            </a:endParaRPr>
          </a:p>
        </p:txBody>
      </p:sp>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71</a:t>
            </a:fld>
            <a:endParaRPr lang="en-US" altLang="zh-CN"/>
          </a:p>
        </p:txBody>
      </p:sp>
      <p:sp>
        <p:nvSpPr>
          <p:cNvPr id="5" name="标题 1"/>
          <p:cNvSpPr txBox="1">
            <a:spLocks/>
          </p:cNvSpPr>
          <p:nvPr/>
        </p:nvSpPr>
        <p:spPr bwMode="auto">
          <a:xfrm>
            <a:off x="301625" y="381000"/>
            <a:ext cx="8540750" cy="761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0" normalizeH="0" baseline="0" noProof="0" smtClean="0">
                <a:ln>
                  <a:noFill/>
                </a:ln>
                <a:solidFill>
                  <a:schemeClr val="tx2"/>
                </a:solidFill>
                <a:effectLst/>
                <a:uLnTx/>
                <a:uFillTx/>
                <a:latin typeface="+mj-lt"/>
                <a:ea typeface="+mj-ea"/>
                <a:cs typeface="+mj-cs"/>
              </a:rPr>
              <a:t>小结</a:t>
            </a:r>
            <a:endParaRPr kumimoji="0" lang="zh-CN" altLang="en-US" sz="4400" b="0"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push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643050"/>
            <a:ext cx="8143932" cy="4714908"/>
          </a:xfrm>
        </p:spPr>
        <p:txBody>
          <a:bodyPr/>
          <a:lstStyle/>
          <a:p>
            <a:pPr algn="just">
              <a:lnSpc>
                <a:spcPct val="120000"/>
              </a:lnSpc>
            </a:pPr>
            <a:r>
              <a:rPr lang="en-US" altLang="zh-CN" sz="3600" b="1" dirty="0" smtClean="0">
                <a:latin typeface="华文楷体" pitchFamily="2" charset="-122"/>
                <a:ea typeface="华文楷体" pitchFamily="2" charset="-122"/>
                <a:cs typeface="Times New Roman" pitchFamily="18" charset="0"/>
              </a:rPr>
              <a:t> </a:t>
            </a:r>
            <a:r>
              <a:rPr lang="zh-CN" altLang="en-US" sz="3600" b="1" dirty="0" smtClean="0">
                <a:latin typeface="华文楷体" pitchFamily="2" charset="-122"/>
                <a:ea typeface="华文楷体" pitchFamily="2" charset="-122"/>
                <a:cs typeface="Times New Roman" pitchFamily="18" charset="0"/>
              </a:rPr>
              <a:t>为了提高通信系统信息传输速率</a:t>
            </a:r>
            <a:r>
              <a:rPr lang="en-US" altLang="zh-CN" sz="3600" b="1" dirty="0" smtClean="0">
                <a:latin typeface="华文楷体" pitchFamily="2" charset="-122"/>
                <a:ea typeface="华文楷体" pitchFamily="2" charset="-122"/>
                <a:cs typeface="Times New Roman" pitchFamily="18" charset="0"/>
              </a:rPr>
              <a:t>(</a:t>
            </a:r>
            <a:r>
              <a:rPr lang="zh-CN" altLang="en-US" sz="3600" b="1" dirty="0" smtClean="0">
                <a:latin typeface="华文楷体" pitchFamily="2" charset="-122"/>
                <a:ea typeface="华文楷体" pitchFamily="2" charset="-122"/>
                <a:cs typeface="Times New Roman" pitchFamily="18" charset="0"/>
              </a:rPr>
              <a:t>或频带利用率</a:t>
            </a:r>
            <a:r>
              <a:rPr lang="en-US" altLang="zh-CN" sz="3600" b="1" dirty="0" smtClean="0">
                <a:latin typeface="华文楷体" pitchFamily="2" charset="-122"/>
                <a:ea typeface="华文楷体" pitchFamily="2" charset="-122"/>
                <a:cs typeface="Times New Roman" pitchFamily="18" charset="0"/>
              </a:rPr>
              <a:t>)</a:t>
            </a:r>
            <a:r>
              <a:rPr lang="zh-CN" altLang="en-US" sz="3600" b="1" dirty="0" smtClean="0">
                <a:latin typeface="华文楷体" pitchFamily="2" charset="-122"/>
                <a:ea typeface="华文楷体" pitchFamily="2" charset="-122"/>
                <a:cs typeface="Times New Roman" pitchFamily="18" charset="0"/>
              </a:rPr>
              <a:t>，常采用多进制数字调制及改进型数字调制技术。</a:t>
            </a:r>
          </a:p>
          <a:p>
            <a:pPr algn="just">
              <a:lnSpc>
                <a:spcPct val="120000"/>
              </a:lnSpc>
            </a:pPr>
            <a:r>
              <a:rPr lang="zh-CN" altLang="en-US" sz="3600" b="1" dirty="0" smtClean="0">
                <a:latin typeface="华文楷体" pitchFamily="2" charset="-122"/>
                <a:ea typeface="华文楷体" pitchFamily="2" charset="-122"/>
                <a:cs typeface="Times New Roman" pitchFamily="18" charset="0"/>
              </a:rPr>
              <a:t>    多进制数字调制与二进制数字调制相同，分为多进制幅移键控</a:t>
            </a:r>
            <a:r>
              <a:rPr lang="en-US" altLang="zh-CN" sz="3600" b="1" dirty="0" smtClean="0">
                <a:latin typeface="华文楷体" pitchFamily="2" charset="-122"/>
                <a:ea typeface="华文楷体" pitchFamily="2" charset="-122"/>
                <a:cs typeface="Times New Roman" pitchFamily="18" charset="0"/>
              </a:rPr>
              <a:t>(MASK)</a:t>
            </a:r>
            <a:r>
              <a:rPr lang="zh-CN" altLang="en-US" sz="3600" b="1" dirty="0" smtClean="0">
                <a:latin typeface="华文楷体" pitchFamily="2" charset="-122"/>
                <a:ea typeface="华文楷体" pitchFamily="2" charset="-122"/>
                <a:cs typeface="Times New Roman" pitchFamily="18" charset="0"/>
              </a:rPr>
              <a:t>、多进制频移键控</a:t>
            </a:r>
            <a:r>
              <a:rPr lang="en-US" altLang="zh-CN" sz="3600" b="1" dirty="0" smtClean="0">
                <a:latin typeface="华文楷体" pitchFamily="2" charset="-122"/>
                <a:ea typeface="华文楷体" pitchFamily="2" charset="-122"/>
                <a:cs typeface="Times New Roman" pitchFamily="18" charset="0"/>
              </a:rPr>
              <a:t>(MFSK)</a:t>
            </a:r>
            <a:r>
              <a:rPr lang="zh-CN" altLang="en-US" sz="3600" b="1" dirty="0" smtClean="0">
                <a:latin typeface="华文楷体" pitchFamily="2" charset="-122"/>
                <a:ea typeface="华文楷体" pitchFamily="2" charset="-122"/>
                <a:cs typeface="Times New Roman" pitchFamily="18" charset="0"/>
              </a:rPr>
              <a:t>及多进制相移键控</a:t>
            </a:r>
            <a:r>
              <a:rPr lang="en-US" altLang="zh-CN" sz="3600" b="1" dirty="0" smtClean="0">
                <a:latin typeface="华文楷体" pitchFamily="2" charset="-122"/>
                <a:ea typeface="华文楷体" pitchFamily="2" charset="-122"/>
                <a:cs typeface="Times New Roman" pitchFamily="18" charset="0"/>
              </a:rPr>
              <a:t>(MPSK)</a:t>
            </a:r>
            <a:r>
              <a:rPr lang="zh-CN" altLang="en-US" sz="3600" b="1" dirty="0" smtClean="0">
                <a:latin typeface="华文楷体" pitchFamily="2" charset="-122"/>
                <a:ea typeface="华文楷体" pitchFamily="2" charset="-122"/>
                <a:cs typeface="Times New Roman" pitchFamily="18" charset="0"/>
              </a:rPr>
              <a:t>。</a:t>
            </a:r>
            <a:endParaRPr lang="zh-CN" altLang="en-US" sz="3600" b="1" dirty="0" smtClean="0">
              <a:latin typeface="华文楷体" pitchFamily="2" charset="-122"/>
              <a:ea typeface="华文楷体" pitchFamily="2" charset="-122"/>
              <a:cs typeface="Times New Roman" pitchFamily="18" charset="0"/>
            </a:endParaRPr>
          </a:p>
        </p:txBody>
      </p:sp>
      <p:sp>
        <p:nvSpPr>
          <p:cNvPr id="4" name="灯片编号占位符 3"/>
          <p:cNvSpPr>
            <a:spLocks noGrp="1"/>
          </p:cNvSpPr>
          <p:nvPr>
            <p:ph type="sldNum" sz="quarter" idx="12"/>
          </p:nvPr>
        </p:nvSpPr>
        <p:spPr/>
        <p:txBody>
          <a:bodyPr/>
          <a:lstStyle/>
          <a:p>
            <a:pPr>
              <a:defRPr/>
            </a:pPr>
            <a:fld id="{AAC0DC47-C4B5-4A68-B282-512D0815951C}" type="slidenum">
              <a:rPr lang="en-US" altLang="zh-CN" smtClean="0"/>
              <a:pPr>
                <a:defRPr/>
              </a:pPr>
              <a:t>72</a:t>
            </a:fld>
            <a:endParaRPr lang="en-US" altLang="zh-CN"/>
          </a:p>
        </p:txBody>
      </p:sp>
      <p:sp>
        <p:nvSpPr>
          <p:cNvPr id="5" name="标题 1"/>
          <p:cNvSpPr txBox="1">
            <a:spLocks/>
          </p:cNvSpPr>
          <p:nvPr/>
        </p:nvSpPr>
        <p:spPr bwMode="auto">
          <a:xfrm>
            <a:off x="301625" y="381000"/>
            <a:ext cx="8540750" cy="761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0" normalizeH="0" baseline="0" noProof="0" smtClean="0">
                <a:ln>
                  <a:noFill/>
                </a:ln>
                <a:solidFill>
                  <a:schemeClr val="tx2"/>
                </a:solidFill>
                <a:effectLst/>
                <a:uLnTx/>
                <a:uFillTx/>
                <a:latin typeface="+mj-lt"/>
                <a:ea typeface="+mj-ea"/>
                <a:cs typeface="+mj-cs"/>
              </a:rPr>
              <a:t>小结</a:t>
            </a:r>
            <a:endParaRPr kumimoji="0" lang="zh-CN" altLang="en-US" sz="4400" b="0"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5"/>
          <p:cNvSpPr>
            <a:spLocks noGrp="1" noChangeArrowheads="1"/>
          </p:cNvSpPr>
          <p:nvPr>
            <p:ph type="title"/>
          </p:nvPr>
        </p:nvSpPr>
        <p:spPr>
          <a:xfrm>
            <a:off x="395288" y="476250"/>
            <a:ext cx="6264275" cy="795338"/>
          </a:xfrm>
          <a:noFill/>
        </p:spPr>
        <p:txBody>
          <a:bodyPr/>
          <a:lstStyle/>
          <a:p>
            <a:pPr eaLnBrk="1" hangingPunct="1"/>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概述</a:t>
            </a:r>
          </a:p>
        </p:txBody>
      </p:sp>
      <p:sp>
        <p:nvSpPr>
          <p:cNvPr id="50178" name="灯片编号占位符 7"/>
          <p:cNvSpPr>
            <a:spLocks noGrp="1"/>
          </p:cNvSpPr>
          <p:nvPr>
            <p:ph type="sldNum" sz="quarter" idx="12"/>
          </p:nvPr>
        </p:nvSpPr>
        <p:spPr>
          <a:noFill/>
        </p:spPr>
        <p:txBody>
          <a:bodyPr/>
          <a:lstStyle/>
          <a:p>
            <a:fld id="{A1F60E37-CF45-4459-A422-4484112ED246}" type="slidenum">
              <a:rPr lang="en-US" altLang="zh-CN" smtClean="0"/>
              <a:pPr/>
              <a:t>8</a:t>
            </a:fld>
            <a:endParaRPr lang="en-US" altLang="zh-CN" smtClean="0"/>
          </a:p>
        </p:txBody>
      </p:sp>
      <p:sp>
        <p:nvSpPr>
          <p:cNvPr id="50179" name="Text Box 2"/>
          <p:cNvSpPr txBox="1">
            <a:spLocks noChangeArrowheads="1"/>
          </p:cNvSpPr>
          <p:nvPr/>
        </p:nvSpPr>
        <p:spPr bwMode="auto">
          <a:xfrm>
            <a:off x="381000" y="2286000"/>
            <a:ext cx="8382000" cy="1015663"/>
          </a:xfrm>
          <a:prstGeom prst="rect">
            <a:avLst/>
          </a:prstGeom>
          <a:noFill/>
          <a:ln w="9525">
            <a:noFill/>
            <a:miter lim="800000"/>
            <a:headEnd/>
            <a:tailEnd/>
          </a:ln>
        </p:spPr>
        <p:txBody>
          <a:bodyPr>
            <a:spAutoFit/>
          </a:bodyPr>
          <a:lstStyle/>
          <a:p>
            <a:pPr algn="just">
              <a:spcBef>
                <a:spcPct val="50000"/>
              </a:spcBef>
            </a:pP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a:p>
            <a:pPr algn="just">
              <a:spcBef>
                <a:spcPct val="50000"/>
              </a:spcBef>
            </a:pPr>
            <a:r>
              <a:rPr kumimoji="1" lang="en-US" altLang="zh-CN" sz="2400" b="1" dirty="0">
                <a:solidFill>
                  <a:schemeClr val="tx1"/>
                </a:solidFill>
                <a:latin typeface="Courier New" pitchFamily="49" charset="0"/>
              </a:rPr>
              <a:t> </a:t>
            </a:r>
            <a:endParaRPr kumimoji="1" lang="en-US" altLang="zh-CN" sz="2400" b="1" dirty="0">
              <a:solidFill>
                <a:schemeClr val="tx1"/>
              </a:solidFill>
              <a:latin typeface="Times New Roman" pitchFamily="18" charset="0"/>
            </a:endParaRPr>
          </a:p>
        </p:txBody>
      </p:sp>
      <p:sp>
        <p:nvSpPr>
          <p:cNvPr id="50180"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0181" name="Text Box 4"/>
          <p:cNvSpPr txBox="1">
            <a:spLocks noChangeArrowheads="1"/>
          </p:cNvSpPr>
          <p:nvPr/>
        </p:nvSpPr>
        <p:spPr bwMode="auto">
          <a:xfrm>
            <a:off x="250825" y="1341438"/>
            <a:ext cx="6553200" cy="749300"/>
          </a:xfrm>
          <a:prstGeom prst="rect">
            <a:avLst/>
          </a:prstGeom>
          <a:noFill/>
          <a:ln w="9525">
            <a:noFill/>
            <a:miter lim="800000"/>
            <a:headEnd/>
            <a:tailEnd/>
          </a:ln>
        </p:spPr>
        <p:txBody>
          <a:bodyPr anchor="b"/>
          <a:lstStyle/>
          <a:p>
            <a:pPr algn="l">
              <a:buFont typeface="Wingdings" pitchFamily="2" charset="2"/>
              <a:buChar char="u"/>
            </a:pPr>
            <a:r>
              <a:rPr kumimoji="1" lang="en-US" altLang="zh-CN" sz="3200" b="1">
                <a:solidFill>
                  <a:srgbClr val="0033CC"/>
                </a:solidFill>
                <a:latin typeface="Times New Roman" pitchFamily="18" charset="0"/>
                <a:ea typeface="黑体" pitchFamily="49" charset="-122"/>
              </a:rPr>
              <a:t>   </a:t>
            </a:r>
            <a:r>
              <a:rPr kumimoji="1" lang="zh-CN" altLang="en-US" sz="3200" b="1">
                <a:solidFill>
                  <a:srgbClr val="0033CC"/>
                </a:solidFill>
                <a:latin typeface="Times New Roman" pitchFamily="18" charset="0"/>
                <a:ea typeface="黑体" pitchFamily="49" charset="-122"/>
              </a:rPr>
              <a:t>概念</a:t>
            </a:r>
          </a:p>
        </p:txBody>
      </p:sp>
      <p:sp>
        <p:nvSpPr>
          <p:cNvPr id="50183" name="Text Box 6"/>
          <p:cNvSpPr txBox="1">
            <a:spLocks noChangeArrowheads="1"/>
          </p:cNvSpPr>
          <p:nvPr/>
        </p:nvSpPr>
        <p:spPr bwMode="auto">
          <a:xfrm>
            <a:off x="468313" y="2205038"/>
            <a:ext cx="8229600" cy="1260475"/>
          </a:xfrm>
          <a:prstGeom prst="rect">
            <a:avLst/>
          </a:prstGeom>
          <a:noFill/>
          <a:ln w="9525">
            <a:noFill/>
            <a:miter lim="800000"/>
            <a:headEnd/>
            <a:tailEnd/>
          </a:ln>
        </p:spPr>
        <p:txBody>
          <a:bodyPr>
            <a:spAutoFit/>
          </a:bodyPr>
          <a:lstStyle/>
          <a:p>
            <a:pPr algn="just">
              <a:lnSpc>
                <a:spcPct val="120000"/>
              </a:lnSpc>
              <a:spcBef>
                <a:spcPct val="30000"/>
              </a:spcBef>
            </a:pPr>
            <a:r>
              <a:rPr kumimoji="1" lang="en-US" altLang="zh-CN" sz="3200" dirty="0" smtClean="0">
                <a:solidFill>
                  <a:srgbClr val="0033CC"/>
                </a:solidFill>
                <a:latin typeface="Times New Roman" pitchFamily="18" charset="0"/>
                <a:ea typeface="黑体" pitchFamily="49" charset="-122"/>
              </a:rPr>
              <a:t>         </a:t>
            </a:r>
            <a:r>
              <a:rPr kumimoji="1" lang="zh-CN" altLang="en-US" sz="3200" u="sng" dirty="0" smtClean="0">
                <a:solidFill>
                  <a:srgbClr val="0033CC"/>
                </a:solidFill>
                <a:latin typeface="Times New Roman" pitchFamily="18" charset="0"/>
                <a:ea typeface="隶书" pitchFamily="49" charset="-122"/>
              </a:rPr>
              <a:t>用数字基带信号去控制载波信号的</a:t>
            </a:r>
            <a:r>
              <a:rPr kumimoji="1" lang="zh-CN" altLang="en-US" sz="3200" u="sng" dirty="0">
                <a:solidFill>
                  <a:srgbClr val="0033CC"/>
                </a:solidFill>
                <a:latin typeface="Times New Roman" pitchFamily="18" charset="0"/>
                <a:ea typeface="隶书" pitchFamily="49" charset="-122"/>
              </a:rPr>
              <a:t>某个参量，使这个参量随基带信号的变化而变化</a:t>
            </a:r>
            <a:r>
              <a:rPr kumimoji="1" lang="zh-CN" altLang="en-US" sz="3200" dirty="0">
                <a:solidFill>
                  <a:srgbClr val="0033CC"/>
                </a:solidFill>
                <a:latin typeface="Times New Roman" pitchFamily="18" charset="0"/>
                <a:ea typeface="隶书" pitchFamily="49" charset="-122"/>
              </a:rPr>
              <a:t>。</a:t>
            </a:r>
          </a:p>
        </p:txBody>
      </p:sp>
      <p:sp>
        <p:nvSpPr>
          <p:cNvPr id="50184" name="Text Box 7"/>
          <p:cNvSpPr txBox="1">
            <a:spLocks noChangeArrowheads="1"/>
          </p:cNvSpPr>
          <p:nvPr/>
        </p:nvSpPr>
        <p:spPr bwMode="auto">
          <a:xfrm>
            <a:off x="611188" y="3500438"/>
            <a:ext cx="8229600" cy="1117600"/>
          </a:xfrm>
          <a:prstGeom prst="rect">
            <a:avLst/>
          </a:prstGeom>
          <a:noFill/>
          <a:ln w="9525">
            <a:noFill/>
            <a:miter lim="800000"/>
            <a:headEnd/>
            <a:tailEnd/>
          </a:ln>
        </p:spPr>
        <p:txBody>
          <a:bodyPr>
            <a:spAutoFit/>
          </a:bodyPr>
          <a:lstStyle/>
          <a:p>
            <a:pPr algn="just">
              <a:lnSpc>
                <a:spcPct val="120000"/>
              </a:lnSpc>
              <a:spcBef>
                <a:spcPct val="30000"/>
              </a:spcBef>
            </a:pPr>
            <a:r>
              <a:rPr kumimoji="1" lang="en-US" altLang="zh-CN" sz="2800">
                <a:solidFill>
                  <a:schemeClr val="tx1"/>
                </a:solidFill>
                <a:latin typeface="Times New Roman" pitchFamily="18" charset="0"/>
                <a:ea typeface="黑体" pitchFamily="49" charset="-122"/>
              </a:rPr>
              <a:t>        </a:t>
            </a:r>
            <a:r>
              <a:rPr kumimoji="1" lang="zh-CN" altLang="en-US" sz="2800">
                <a:solidFill>
                  <a:srgbClr val="FF3300"/>
                </a:solidFill>
                <a:latin typeface="Times New Roman" pitchFamily="18" charset="0"/>
                <a:ea typeface="黑体" pitchFamily="49" charset="-122"/>
              </a:rPr>
              <a:t>数字调制</a:t>
            </a:r>
            <a:r>
              <a:rPr kumimoji="1" lang="zh-CN" altLang="en-US" sz="2800">
                <a:solidFill>
                  <a:schemeClr val="tx1"/>
                </a:solidFill>
                <a:latin typeface="Times New Roman" pitchFamily="18" charset="0"/>
                <a:ea typeface="黑体" pitchFamily="49" charset="-122"/>
              </a:rPr>
              <a:t>利用数字脉冲信号对载波进行开关形式的控制而实现，故称</a:t>
            </a:r>
            <a:r>
              <a:rPr kumimoji="1" lang="zh-CN" altLang="en-US" sz="2800">
                <a:solidFill>
                  <a:srgbClr val="FF3300"/>
                </a:solidFill>
                <a:latin typeface="Times New Roman" pitchFamily="18" charset="0"/>
                <a:ea typeface="黑体" pitchFamily="49" charset="-122"/>
              </a:rPr>
              <a:t>数字键控</a:t>
            </a:r>
            <a:r>
              <a:rPr kumimoji="1" lang="zh-CN" altLang="en-US" sz="2800">
                <a:solidFill>
                  <a:schemeClr val="tx1"/>
                </a:solidFill>
                <a:latin typeface="Times New Roman" pitchFamily="18" charset="0"/>
                <a:ea typeface="黑体" pitchFamily="49" charset="-122"/>
              </a:rPr>
              <a:t>。</a:t>
            </a:r>
          </a:p>
        </p:txBody>
      </p:sp>
      <p:sp>
        <p:nvSpPr>
          <p:cNvPr id="50185" name="Rectangle 8"/>
          <p:cNvSpPr>
            <a:spLocks noChangeArrowheads="1"/>
          </p:cNvSpPr>
          <p:nvPr/>
        </p:nvSpPr>
        <p:spPr bwMode="auto">
          <a:xfrm>
            <a:off x="430213" y="4508500"/>
            <a:ext cx="8713787" cy="1776413"/>
          </a:xfrm>
          <a:prstGeom prst="rect">
            <a:avLst/>
          </a:prstGeom>
          <a:noFill/>
          <a:ln w="9525" algn="ctr">
            <a:noFill/>
            <a:miter lim="800000"/>
            <a:headEnd/>
            <a:tailEnd/>
          </a:ln>
        </p:spPr>
        <p:txBody>
          <a:bodyPr anchor="b">
            <a:spAutoFit/>
          </a:bodyPr>
          <a:lstStyle/>
          <a:p>
            <a:pPr algn="l">
              <a:lnSpc>
                <a:spcPct val="120000"/>
              </a:lnSpc>
              <a:spcBef>
                <a:spcPct val="30000"/>
              </a:spcBef>
            </a:pPr>
            <a:r>
              <a:rPr kumimoji="1" lang="en-US" altLang="zh-CN" sz="3600" b="1">
                <a:solidFill>
                  <a:schemeClr val="tx2"/>
                </a:solidFill>
                <a:latin typeface="黑体" pitchFamily="49" charset="-122"/>
                <a:ea typeface="黑体" pitchFamily="49" charset="-122"/>
              </a:rPr>
              <a:t>   </a:t>
            </a:r>
            <a:r>
              <a:rPr kumimoji="1" lang="zh-CN" altLang="en-US" sz="2800">
                <a:solidFill>
                  <a:srgbClr val="FF3300"/>
                </a:solidFill>
                <a:latin typeface="黑体" pitchFamily="49" charset="-122"/>
                <a:ea typeface="黑体" pitchFamily="49" charset="-122"/>
              </a:rPr>
              <a:t>载波的波形</a:t>
            </a:r>
            <a:r>
              <a:rPr kumimoji="1" lang="zh-CN" altLang="en-US" sz="2800">
                <a:solidFill>
                  <a:schemeClr val="tx1"/>
                </a:solidFill>
                <a:latin typeface="黑体" pitchFamily="49" charset="-122"/>
                <a:ea typeface="黑体" pitchFamily="49" charset="-122"/>
              </a:rPr>
              <a:t>是任意的，但大多数的数字调制系统都选择单频信号（正弦波或余弦波）作为载波，因为便于产生与接收。</a:t>
            </a:r>
          </a:p>
        </p:txBody>
      </p:sp>
    </p:spTree>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5"/>
          <p:cNvSpPr>
            <a:spLocks noGrp="1" noChangeArrowheads="1"/>
          </p:cNvSpPr>
          <p:nvPr>
            <p:ph type="title"/>
          </p:nvPr>
        </p:nvSpPr>
        <p:spPr>
          <a:xfrm>
            <a:off x="395288" y="476250"/>
            <a:ext cx="6264275" cy="795338"/>
          </a:xfrm>
          <a:noFill/>
        </p:spPr>
        <p:txBody>
          <a:bodyPr/>
          <a:lstStyle/>
          <a:p>
            <a:pPr eaLnBrk="1" hangingPunct="1"/>
            <a:r>
              <a:rPr lang="en-US" altLang="zh-CN" sz="4000" b="1" smtClean="0">
                <a:solidFill>
                  <a:schemeClr val="bg2"/>
                </a:solidFill>
                <a:latin typeface="黑体" pitchFamily="49" charset="-122"/>
                <a:ea typeface="黑体" pitchFamily="49" charset="-122"/>
              </a:rPr>
              <a:t>  </a:t>
            </a:r>
            <a:r>
              <a:rPr lang="zh-CN" altLang="en-US" sz="4000" b="1" smtClean="0">
                <a:solidFill>
                  <a:schemeClr val="bg2"/>
                </a:solidFill>
                <a:latin typeface="黑体" pitchFamily="49" charset="-122"/>
                <a:ea typeface="黑体" pitchFamily="49" charset="-122"/>
              </a:rPr>
              <a:t>概述</a:t>
            </a:r>
          </a:p>
        </p:txBody>
      </p:sp>
      <p:sp>
        <p:nvSpPr>
          <p:cNvPr id="51202" name="灯片编号占位符 7"/>
          <p:cNvSpPr>
            <a:spLocks noGrp="1"/>
          </p:cNvSpPr>
          <p:nvPr>
            <p:ph type="sldNum" sz="quarter" idx="12"/>
          </p:nvPr>
        </p:nvSpPr>
        <p:spPr>
          <a:noFill/>
        </p:spPr>
        <p:txBody>
          <a:bodyPr/>
          <a:lstStyle/>
          <a:p>
            <a:fld id="{1ED7DB85-0874-4FC8-BC52-90E1CA34142A}" type="slidenum">
              <a:rPr lang="en-US" altLang="zh-CN" smtClean="0"/>
              <a:pPr/>
              <a:t>9</a:t>
            </a:fld>
            <a:endParaRPr lang="en-US" altLang="zh-CN" smtClean="0"/>
          </a:p>
        </p:txBody>
      </p:sp>
      <p:sp>
        <p:nvSpPr>
          <p:cNvPr id="51203" name="Text Box 2"/>
          <p:cNvSpPr txBox="1">
            <a:spLocks noChangeArrowheads="1"/>
          </p:cNvSpPr>
          <p:nvPr/>
        </p:nvSpPr>
        <p:spPr bwMode="auto">
          <a:xfrm>
            <a:off x="381000" y="2286000"/>
            <a:ext cx="8382000" cy="1015663"/>
          </a:xfrm>
          <a:prstGeom prst="rect">
            <a:avLst/>
          </a:prstGeom>
          <a:noFill/>
          <a:ln w="9525">
            <a:noFill/>
            <a:miter lim="800000"/>
            <a:headEnd/>
            <a:tailEnd/>
          </a:ln>
        </p:spPr>
        <p:txBody>
          <a:bodyPr>
            <a:spAutoFit/>
          </a:bodyPr>
          <a:lstStyle/>
          <a:p>
            <a:pPr algn="just">
              <a:spcBef>
                <a:spcPct val="50000"/>
              </a:spcBef>
            </a:pPr>
            <a:r>
              <a:rPr kumimoji="1" lang="en-US" altLang="zh-CN" sz="2400" b="1" dirty="0" smtClean="0">
                <a:solidFill>
                  <a:schemeClr val="tx1"/>
                </a:solidFill>
                <a:latin typeface="Times New Roman" pitchFamily="18" charset="0"/>
              </a:rPr>
              <a:t> </a:t>
            </a:r>
            <a:endParaRPr kumimoji="1" lang="en-US" altLang="zh-CN" sz="2400" b="1" dirty="0">
              <a:solidFill>
                <a:schemeClr val="tx1"/>
              </a:solidFill>
              <a:latin typeface="Times New Roman" pitchFamily="18" charset="0"/>
            </a:endParaRPr>
          </a:p>
          <a:p>
            <a:pPr algn="just">
              <a:spcBef>
                <a:spcPct val="50000"/>
              </a:spcBef>
            </a:pPr>
            <a:r>
              <a:rPr kumimoji="1" lang="en-US" altLang="zh-CN" sz="2400" b="1" dirty="0">
                <a:solidFill>
                  <a:schemeClr val="tx1"/>
                </a:solidFill>
                <a:latin typeface="Courier New" pitchFamily="49" charset="0"/>
              </a:rPr>
              <a:t> </a:t>
            </a:r>
            <a:endParaRPr kumimoji="1" lang="en-US" altLang="zh-CN" sz="2400" b="1" dirty="0">
              <a:solidFill>
                <a:schemeClr val="tx1"/>
              </a:solidFill>
              <a:latin typeface="Times New Roman" pitchFamily="18" charset="0"/>
            </a:endParaRPr>
          </a:p>
        </p:txBody>
      </p:sp>
      <p:sp>
        <p:nvSpPr>
          <p:cNvPr id="51204" name="Text Box 3"/>
          <p:cNvSpPr txBox="1">
            <a:spLocks noChangeArrowheads="1"/>
          </p:cNvSpPr>
          <p:nvPr/>
        </p:nvSpPr>
        <p:spPr bwMode="auto">
          <a:xfrm>
            <a:off x="971550" y="1401763"/>
            <a:ext cx="7345363" cy="457200"/>
          </a:xfrm>
          <a:prstGeom prst="rect">
            <a:avLst/>
          </a:prstGeom>
          <a:noFill/>
          <a:ln w="9525">
            <a:noFill/>
            <a:miter lim="800000"/>
            <a:headEnd/>
            <a:tailEnd/>
          </a:ln>
        </p:spPr>
        <p:txBody>
          <a:bodyPr>
            <a:spAutoFit/>
          </a:bodyPr>
          <a:lstStyle/>
          <a:p>
            <a:pPr algn="just">
              <a:spcBef>
                <a:spcPct val="50000"/>
              </a:spcBef>
            </a:pPr>
            <a:r>
              <a:rPr kumimoji="1" lang="en-US" altLang="zh-CN" sz="2400" b="1">
                <a:solidFill>
                  <a:schemeClr val="tx1"/>
                </a:solidFill>
                <a:latin typeface="Times New Roman" pitchFamily="18" charset="0"/>
              </a:rPr>
              <a:t>                      </a:t>
            </a:r>
            <a:endParaRPr kumimoji="1" lang="en-US" altLang="zh-CN" sz="3200" b="1">
              <a:solidFill>
                <a:schemeClr val="tx1"/>
              </a:solidFill>
              <a:latin typeface="Times New Roman" pitchFamily="18" charset="0"/>
            </a:endParaRPr>
          </a:p>
        </p:txBody>
      </p:sp>
      <p:sp>
        <p:nvSpPr>
          <p:cNvPr id="51205" name="Text Box 4"/>
          <p:cNvSpPr txBox="1">
            <a:spLocks noChangeArrowheads="1"/>
          </p:cNvSpPr>
          <p:nvPr/>
        </p:nvSpPr>
        <p:spPr bwMode="auto">
          <a:xfrm>
            <a:off x="250825" y="1341438"/>
            <a:ext cx="6553200" cy="749300"/>
          </a:xfrm>
          <a:prstGeom prst="rect">
            <a:avLst/>
          </a:prstGeom>
          <a:noFill/>
          <a:ln w="9525">
            <a:noFill/>
            <a:miter lim="800000"/>
            <a:headEnd/>
            <a:tailEnd/>
          </a:ln>
        </p:spPr>
        <p:txBody>
          <a:bodyPr anchor="b"/>
          <a:lstStyle/>
          <a:p>
            <a:pPr algn="l">
              <a:buFont typeface="Wingdings" pitchFamily="2" charset="2"/>
              <a:buChar char="u"/>
            </a:pPr>
            <a:r>
              <a:rPr kumimoji="1" lang="en-US" altLang="zh-CN" sz="3200" b="1" dirty="0">
                <a:solidFill>
                  <a:srgbClr val="0033CC"/>
                </a:solidFill>
                <a:latin typeface="Times New Roman" pitchFamily="18" charset="0"/>
                <a:ea typeface="黑体" pitchFamily="49" charset="-122"/>
              </a:rPr>
              <a:t>   </a:t>
            </a:r>
            <a:r>
              <a:rPr kumimoji="1" lang="zh-CN" altLang="en-US" sz="3200" b="1" dirty="0">
                <a:solidFill>
                  <a:srgbClr val="0033CC"/>
                </a:solidFill>
                <a:latin typeface="Times New Roman" pitchFamily="18" charset="0"/>
                <a:ea typeface="黑体" pitchFamily="49" charset="-122"/>
              </a:rPr>
              <a:t>数字调制分类</a:t>
            </a:r>
          </a:p>
        </p:txBody>
      </p:sp>
      <p:sp>
        <p:nvSpPr>
          <p:cNvPr id="51207" name="Text Box 9"/>
          <p:cNvSpPr txBox="1">
            <a:spLocks noChangeArrowheads="1"/>
          </p:cNvSpPr>
          <p:nvPr/>
        </p:nvSpPr>
        <p:spPr bwMode="auto">
          <a:xfrm>
            <a:off x="684213" y="2276475"/>
            <a:ext cx="6858000" cy="519113"/>
          </a:xfrm>
          <a:prstGeom prst="rect">
            <a:avLst/>
          </a:prstGeom>
          <a:noFill/>
          <a:ln w="9525">
            <a:noFill/>
            <a:miter lim="800000"/>
            <a:headEnd/>
            <a:tailEnd/>
          </a:ln>
        </p:spPr>
        <p:txBody>
          <a:bodyPr>
            <a:spAutoFit/>
          </a:bodyPr>
          <a:lstStyle/>
          <a:p>
            <a:pPr algn="l">
              <a:spcBef>
                <a:spcPct val="50000"/>
              </a:spcBef>
            </a:pPr>
            <a:r>
              <a:rPr kumimoji="1" lang="en-US" altLang="zh-CN" sz="2800" b="1">
                <a:solidFill>
                  <a:schemeClr val="tx1"/>
                </a:solidFill>
                <a:latin typeface="Times New Roman" pitchFamily="18" charset="0"/>
                <a:ea typeface="黑体" pitchFamily="49" charset="-122"/>
              </a:rPr>
              <a:t>(1) </a:t>
            </a:r>
            <a:r>
              <a:rPr kumimoji="1" lang="zh-CN" altLang="en-US" sz="2800" b="1">
                <a:solidFill>
                  <a:schemeClr val="tx1"/>
                </a:solidFill>
                <a:latin typeface="Times New Roman" pitchFamily="18" charset="0"/>
                <a:ea typeface="黑体" pitchFamily="49" charset="-122"/>
              </a:rPr>
              <a:t>根据控制载波波形参量不同，分为：</a:t>
            </a:r>
          </a:p>
        </p:txBody>
      </p:sp>
      <p:sp>
        <p:nvSpPr>
          <p:cNvPr id="390154" name="Text Box 10"/>
          <p:cNvSpPr txBox="1">
            <a:spLocks noChangeArrowheads="1"/>
          </p:cNvSpPr>
          <p:nvPr/>
        </p:nvSpPr>
        <p:spPr bwMode="auto">
          <a:xfrm>
            <a:off x="838200" y="2951163"/>
            <a:ext cx="7239000" cy="3297237"/>
          </a:xfrm>
          <a:prstGeom prst="rect">
            <a:avLst/>
          </a:prstGeom>
          <a:noFill/>
          <a:ln w="9525">
            <a:noFill/>
            <a:miter lim="800000"/>
            <a:headEnd/>
            <a:tailEnd/>
          </a:ln>
        </p:spPr>
        <p:txBody>
          <a:bodyPr>
            <a:spAutoFit/>
          </a:bodyPr>
          <a:lstStyle/>
          <a:p>
            <a:pPr algn="l">
              <a:spcBef>
                <a:spcPct val="30000"/>
              </a:spcBef>
              <a:buClr>
                <a:srgbClr val="000099"/>
              </a:buClr>
              <a:buFont typeface="Wingdings" pitchFamily="2" charset="2"/>
              <a:buChar char="v"/>
            </a:pPr>
            <a:r>
              <a:rPr kumimoji="1" lang="en-US" altLang="zh-CN" sz="2800">
                <a:solidFill>
                  <a:schemeClr val="tx1"/>
                </a:solidFill>
                <a:latin typeface="Times New Roman" pitchFamily="18" charset="0"/>
                <a:ea typeface="黑体" pitchFamily="49" charset="-122"/>
              </a:rPr>
              <a:t> </a:t>
            </a:r>
            <a:r>
              <a:rPr kumimoji="1" lang="zh-CN" altLang="en-US" sz="2800">
                <a:solidFill>
                  <a:srgbClr val="FF3300"/>
                </a:solidFill>
                <a:latin typeface="Times New Roman" pitchFamily="18" charset="0"/>
                <a:ea typeface="黑体" pitchFamily="49" charset="-122"/>
              </a:rPr>
              <a:t>振幅键控（</a:t>
            </a:r>
            <a:r>
              <a:rPr kumimoji="1" lang="en-US" altLang="zh-CN" sz="2800">
                <a:solidFill>
                  <a:srgbClr val="FF3300"/>
                </a:solidFill>
                <a:latin typeface="Times New Roman" pitchFamily="18" charset="0"/>
                <a:ea typeface="黑体" pitchFamily="49" charset="-122"/>
              </a:rPr>
              <a:t>ASK</a:t>
            </a:r>
            <a:r>
              <a:rPr kumimoji="1" lang="zh-CN" altLang="en-US" sz="2800">
                <a:solidFill>
                  <a:srgbClr val="FF3300"/>
                </a:solidFill>
                <a:latin typeface="Times New Roman" pitchFamily="18" charset="0"/>
                <a:ea typeface="黑体" pitchFamily="49" charset="-122"/>
              </a:rPr>
              <a:t>）</a:t>
            </a:r>
          </a:p>
          <a:p>
            <a:pPr algn="l">
              <a:spcBef>
                <a:spcPct val="30000"/>
              </a:spcBef>
            </a:pPr>
            <a:r>
              <a:rPr kumimoji="1" lang="zh-CN" altLang="en-US" sz="2800">
                <a:solidFill>
                  <a:srgbClr val="0066CC"/>
                </a:solidFill>
                <a:latin typeface="宋体" pitchFamily="2" charset="-122"/>
                <a:ea typeface="黑体" pitchFamily="49" charset="-122"/>
              </a:rPr>
              <a:t>   用数字消息控制载波的振幅。</a:t>
            </a:r>
            <a:endParaRPr kumimoji="1" lang="zh-CN" altLang="en-US" sz="2800">
              <a:solidFill>
                <a:schemeClr val="tx1"/>
              </a:solidFill>
              <a:latin typeface="Times New Roman" pitchFamily="18" charset="0"/>
              <a:ea typeface="黑体" pitchFamily="49" charset="-122"/>
            </a:endParaRPr>
          </a:p>
          <a:p>
            <a:pPr algn="l">
              <a:spcBef>
                <a:spcPct val="30000"/>
              </a:spcBef>
              <a:buClr>
                <a:srgbClr val="000099"/>
              </a:buClr>
              <a:buFont typeface="Wingdings" pitchFamily="2" charset="2"/>
              <a:buChar char="v"/>
            </a:pPr>
            <a:r>
              <a:rPr kumimoji="1" lang="zh-CN" altLang="en-US" sz="2800">
                <a:solidFill>
                  <a:schemeClr val="tx1"/>
                </a:solidFill>
                <a:latin typeface="Times New Roman" pitchFamily="18" charset="0"/>
                <a:ea typeface="黑体" pitchFamily="49" charset="-122"/>
              </a:rPr>
              <a:t> </a:t>
            </a:r>
            <a:r>
              <a:rPr kumimoji="1" lang="zh-CN" altLang="en-US" sz="2800">
                <a:solidFill>
                  <a:srgbClr val="FF3300"/>
                </a:solidFill>
                <a:latin typeface="Times New Roman" pitchFamily="18" charset="0"/>
                <a:ea typeface="黑体" pitchFamily="49" charset="-122"/>
              </a:rPr>
              <a:t>移频键控（</a:t>
            </a:r>
            <a:r>
              <a:rPr kumimoji="1" lang="en-US" altLang="zh-CN" sz="2800">
                <a:solidFill>
                  <a:srgbClr val="FF3300"/>
                </a:solidFill>
                <a:latin typeface="Times New Roman" pitchFamily="18" charset="0"/>
                <a:ea typeface="黑体" pitchFamily="49" charset="-122"/>
              </a:rPr>
              <a:t>FSK</a:t>
            </a:r>
            <a:r>
              <a:rPr kumimoji="1" lang="zh-CN" altLang="en-US" sz="2800">
                <a:solidFill>
                  <a:srgbClr val="FF3300"/>
                </a:solidFill>
                <a:latin typeface="Times New Roman" pitchFamily="18" charset="0"/>
                <a:ea typeface="黑体" pitchFamily="49" charset="-122"/>
              </a:rPr>
              <a:t>）</a:t>
            </a:r>
          </a:p>
          <a:p>
            <a:pPr algn="l">
              <a:spcBef>
                <a:spcPct val="30000"/>
              </a:spcBef>
            </a:pPr>
            <a:r>
              <a:rPr kumimoji="1" lang="zh-CN" altLang="en-US" sz="2800">
                <a:solidFill>
                  <a:srgbClr val="0066CC"/>
                </a:solidFill>
                <a:latin typeface="宋体" pitchFamily="2" charset="-122"/>
                <a:ea typeface="黑体" pitchFamily="49" charset="-122"/>
              </a:rPr>
              <a:t>   用数字消息控制载波的频率。</a:t>
            </a:r>
            <a:endParaRPr kumimoji="1" lang="zh-CN" altLang="en-US" sz="2800">
              <a:solidFill>
                <a:schemeClr val="tx1"/>
              </a:solidFill>
              <a:latin typeface="Times New Roman" pitchFamily="18" charset="0"/>
              <a:ea typeface="黑体" pitchFamily="49" charset="-122"/>
            </a:endParaRPr>
          </a:p>
          <a:p>
            <a:pPr algn="l">
              <a:spcBef>
                <a:spcPct val="30000"/>
              </a:spcBef>
              <a:buClr>
                <a:srgbClr val="000099"/>
              </a:buClr>
              <a:buFont typeface="Wingdings" pitchFamily="2" charset="2"/>
              <a:buChar char="v"/>
            </a:pPr>
            <a:r>
              <a:rPr kumimoji="1" lang="zh-CN" altLang="en-US" sz="2800">
                <a:solidFill>
                  <a:schemeClr val="tx1"/>
                </a:solidFill>
                <a:latin typeface="Times New Roman" pitchFamily="18" charset="0"/>
                <a:ea typeface="黑体" pitchFamily="49" charset="-122"/>
              </a:rPr>
              <a:t> </a:t>
            </a:r>
            <a:r>
              <a:rPr kumimoji="1" lang="zh-CN" altLang="en-US" sz="2800">
                <a:solidFill>
                  <a:srgbClr val="FF3300"/>
                </a:solidFill>
                <a:latin typeface="Times New Roman" pitchFamily="18" charset="0"/>
                <a:ea typeface="黑体" pitchFamily="49" charset="-122"/>
              </a:rPr>
              <a:t>移相键控（</a:t>
            </a:r>
            <a:r>
              <a:rPr kumimoji="1" lang="en-US" altLang="zh-CN" sz="2800">
                <a:solidFill>
                  <a:srgbClr val="FF3300"/>
                </a:solidFill>
                <a:latin typeface="Times New Roman" pitchFamily="18" charset="0"/>
                <a:ea typeface="黑体" pitchFamily="49" charset="-122"/>
              </a:rPr>
              <a:t>PSK</a:t>
            </a:r>
            <a:r>
              <a:rPr kumimoji="1" lang="zh-CN" altLang="en-US" sz="2800">
                <a:solidFill>
                  <a:srgbClr val="FF3300"/>
                </a:solidFill>
                <a:latin typeface="Times New Roman" pitchFamily="18" charset="0"/>
                <a:ea typeface="黑体" pitchFamily="49" charset="-122"/>
              </a:rPr>
              <a:t>）</a:t>
            </a:r>
          </a:p>
          <a:p>
            <a:pPr algn="l">
              <a:spcBef>
                <a:spcPct val="30000"/>
              </a:spcBef>
            </a:pPr>
            <a:r>
              <a:rPr kumimoji="1" lang="zh-CN" altLang="en-US" sz="2800">
                <a:solidFill>
                  <a:srgbClr val="0066CC"/>
                </a:solidFill>
                <a:latin typeface="宋体" pitchFamily="2" charset="-122"/>
                <a:ea typeface="黑体" pitchFamily="49" charset="-122"/>
              </a:rPr>
              <a:t>   用数字消息控制载波的相位。</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01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01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901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9015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9015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9015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54" grpId="0" build="p" autoUpdateAnimBg="0"/>
    </p:bldLst>
  </p:timing>
</p:sld>
</file>

<file path=ppt/theme/theme1.xml><?xml version="1.0" encoding="utf-8"?>
<a:theme xmlns:a="http://schemas.openxmlformats.org/drawingml/2006/main" name="主题1">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4615</TotalTime>
  <Words>3145</Words>
  <Application>Microsoft PowerPoint</Application>
  <PresentationFormat>全屏显示(4:3)</PresentationFormat>
  <Paragraphs>576</Paragraphs>
  <Slides>72</Slides>
  <Notes>41</Notes>
  <HiddenSlides>0</HiddenSlides>
  <MMClips>0</MMClips>
  <ScaleCrop>false</ScaleCrop>
  <HeadingPairs>
    <vt:vector size="6" baseType="variant">
      <vt:variant>
        <vt:lpstr>主题</vt:lpstr>
      </vt:variant>
      <vt:variant>
        <vt:i4>1</vt:i4>
      </vt:variant>
      <vt:variant>
        <vt:lpstr>嵌入 OLE 服务器</vt:lpstr>
      </vt:variant>
      <vt:variant>
        <vt:i4>6</vt:i4>
      </vt:variant>
      <vt:variant>
        <vt:lpstr>幻灯片标题</vt:lpstr>
      </vt:variant>
      <vt:variant>
        <vt:i4>72</vt:i4>
      </vt:variant>
    </vt:vector>
  </HeadingPairs>
  <TitlesOfParts>
    <vt:vector size="79" baseType="lpstr">
      <vt:lpstr>主题1</vt:lpstr>
      <vt:lpstr>公式</vt:lpstr>
      <vt:lpstr>VISIO</vt:lpstr>
      <vt:lpstr>Visio</vt:lpstr>
      <vt:lpstr>Equation</vt:lpstr>
      <vt:lpstr>Microsoft 公式 3.0</vt:lpstr>
      <vt:lpstr>Visio.Drawing.11</vt:lpstr>
      <vt:lpstr> 模块五   频带传输</vt:lpstr>
      <vt:lpstr>幻灯片 2</vt:lpstr>
      <vt:lpstr>学习目标及要点</vt:lpstr>
      <vt:lpstr> 概述</vt:lpstr>
      <vt:lpstr> 概述</vt:lpstr>
      <vt:lpstr>  概述</vt:lpstr>
      <vt:lpstr>  概述</vt:lpstr>
      <vt:lpstr>  概述</vt:lpstr>
      <vt:lpstr>  概述</vt:lpstr>
      <vt:lpstr> 概述</vt:lpstr>
      <vt:lpstr>5.1  二进制振幅键控（2ASK）</vt:lpstr>
      <vt:lpstr>5.1  二进制振幅键控（2ASK）</vt:lpstr>
      <vt:lpstr>5.1  二进制振幅键控（2ASK）</vt:lpstr>
      <vt:lpstr>5.1  二进制振幅键控（2ASK）</vt:lpstr>
      <vt:lpstr>5.1  二进制振幅键控（2ASK）</vt:lpstr>
      <vt:lpstr>5.1  二进制振幅键控（2ASK）</vt:lpstr>
      <vt:lpstr>5.1  二进制振幅键控（2ASK）</vt:lpstr>
      <vt:lpstr>5.1  二进制振幅键控（2ASK）</vt:lpstr>
      <vt:lpstr>5.1  二进制振幅键控（2ASK）</vt:lpstr>
      <vt:lpstr>5.1  二进制振幅键控（2ASK）</vt:lpstr>
      <vt:lpstr>幻灯片 21</vt:lpstr>
      <vt:lpstr>5.1  二进制振幅键控（2ASK）</vt:lpstr>
      <vt:lpstr>5.2  二进制移频键控（2 FSK）</vt:lpstr>
      <vt:lpstr>5.2  二进制移频键控（2 FSK）</vt:lpstr>
      <vt:lpstr>5.2  二进制移频键控（2 FSK）</vt:lpstr>
      <vt:lpstr>5.2  二进制移频键控（2 FSK）</vt:lpstr>
      <vt:lpstr>5.2  二进制移频键控（2FSK）</vt:lpstr>
      <vt:lpstr>5.2  二进制移频键控（2FSK）</vt:lpstr>
      <vt:lpstr>5.2  二进制移频键控（2FSK）</vt:lpstr>
      <vt:lpstr>幻灯片 30</vt:lpstr>
      <vt:lpstr>幻灯片 31</vt:lpstr>
      <vt:lpstr>5.2  二进制移频键控（2FSK）</vt:lpstr>
      <vt:lpstr>5.2  二进制移频键控（2FSK）</vt:lpstr>
      <vt:lpstr>5.2  二进制移频键控（2FSK）</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5.3  二进制移相键控</vt:lpstr>
      <vt:lpstr>幻灯片 49</vt:lpstr>
      <vt:lpstr>5.3  二进制移相键控</vt:lpstr>
      <vt:lpstr>5.5  多进制数字调制系统</vt:lpstr>
      <vt:lpstr>5.5  多进制数字调制系统</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小结</vt:lpstr>
      <vt:lpstr>幻灯片 71</vt:lpstr>
      <vt:lpstr>幻灯片 72</vt:lpstr>
    </vt:vector>
  </TitlesOfParts>
  <Company>xdup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dc:title>
  <dc:creator>csuliu</dc:creator>
  <cp:lastModifiedBy>PC</cp:lastModifiedBy>
  <cp:revision>854</cp:revision>
  <dcterms:created xsi:type="dcterms:W3CDTF">2002-09-19T01:12:06Z</dcterms:created>
  <dcterms:modified xsi:type="dcterms:W3CDTF">2015-05-11T09:13:11Z</dcterms:modified>
</cp:coreProperties>
</file>